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2f7e01492f4f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34a307101941e1"/>
  </p:sldMasterIdLst>
  <p:sldIdLst>
    <p:sldId xmlns:r="http://schemas.openxmlformats.org/officeDocument/2006/relationships" id="256" r:id="R6c3c04189ded4185"/>
    <p:sldId xmlns:r="http://schemas.openxmlformats.org/officeDocument/2006/relationships" id="257" r:id="Ra45b7b3dcf4a4329"/>
    <p:sldId xmlns:r="http://schemas.openxmlformats.org/officeDocument/2006/relationships" id="258" r:id="R3cee741abfe74c3c"/>
    <p:sldId xmlns:r="http://schemas.openxmlformats.org/officeDocument/2006/relationships" id="259" r:id="Rb4e465ca814646c5"/>
    <p:sldId xmlns:r="http://schemas.openxmlformats.org/officeDocument/2006/relationships" id="260" r:id="R48209275b73941d3"/>
    <p:sldId xmlns:r="http://schemas.openxmlformats.org/officeDocument/2006/relationships" id="261" r:id="Rdd8ea6cbf5994ea8"/>
    <p:sldId xmlns:r="http://schemas.openxmlformats.org/officeDocument/2006/relationships" id="262" r:id="R8069829609f147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34a307101941e1" /><Relationship Type="http://schemas.openxmlformats.org/officeDocument/2006/relationships/slide" Target="/ppt/slides/slide1.xml" Id="R6c3c04189ded4185" /><Relationship Type="http://schemas.openxmlformats.org/officeDocument/2006/relationships/slide" Target="/ppt/slides/slide2.xml" Id="Ra45b7b3dcf4a4329" /><Relationship Type="http://schemas.openxmlformats.org/officeDocument/2006/relationships/slide" Target="/ppt/slides/slide3.xml" Id="R3cee741abfe74c3c" /><Relationship Type="http://schemas.openxmlformats.org/officeDocument/2006/relationships/slide" Target="/ppt/slides/slide4.xml" Id="Rb4e465ca814646c5" /><Relationship Type="http://schemas.openxmlformats.org/officeDocument/2006/relationships/slide" Target="/ppt/slides/slide5.xml" Id="R48209275b73941d3" /><Relationship Type="http://schemas.openxmlformats.org/officeDocument/2006/relationships/slide" Target="/ppt/slides/slide6.xml" Id="Rdd8ea6cbf5994ea8" /><Relationship Type="http://schemas.openxmlformats.org/officeDocument/2006/relationships/slide" Target="/ppt/slides/slide7.xml" Id="R8069829609f147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dd4a29b1941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91c75bb9c4f0c" /><Relationship Type="http://schemas.openxmlformats.org/officeDocument/2006/relationships/theme" Target="/ppt/slideMasters/theme/theme1.xml" Id="Rc577c5cf2d8c41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591c75bb9c4f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7cc8f76a449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45574684d4b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e49e8af3844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75d6d86bc45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ea7f90ff642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992ecfafb49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a7921fdb646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RÅDE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RÅDE REGNSKAP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12 395 465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2 747 985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7 022 722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JOHANNE ØSTBY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ØSTBY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ØSTBY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ERICHSEN ØSTBY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60A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rr@raaderegnskap.no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918 472 371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RÅDE REGNSKAP AS</a:t>
            </a:r>
          </a:p>
        </p:txBody>
      </p:sp>
    </p:spTree>
  </p:cSld>
  <p:clrMapOvr>
    <a:masterClrMapping xmlns:a="http://schemas.openxmlformats.org/drawingml/2006/main"/>
  </p:clrMapOvr>
</p:sld>
</file>