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b76df16fd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657ff345f45ca"/>
  </p:sldMasterIdLst>
  <p:sldIdLst>
    <p:sldId xmlns:r="http://schemas.openxmlformats.org/officeDocument/2006/relationships" id="256" r:id="Rb7c2b62bcb874828"/>
    <p:sldId xmlns:r="http://schemas.openxmlformats.org/officeDocument/2006/relationships" id="257" r:id="Rff9f736196464973"/>
    <p:sldId xmlns:r="http://schemas.openxmlformats.org/officeDocument/2006/relationships" id="258" r:id="Ree1d1df0998645b5"/>
    <p:sldId xmlns:r="http://schemas.openxmlformats.org/officeDocument/2006/relationships" id="259" r:id="Rc952c14574d94cbc"/>
    <p:sldId xmlns:r="http://schemas.openxmlformats.org/officeDocument/2006/relationships" id="260" r:id="R720c730ecac54772"/>
    <p:sldId xmlns:r="http://schemas.openxmlformats.org/officeDocument/2006/relationships" id="261" r:id="Rcc40f853ff3b4d57"/>
    <p:sldId xmlns:r="http://schemas.openxmlformats.org/officeDocument/2006/relationships" id="262" r:id="R5e6901e2c3d5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657ff345f45ca" /><Relationship Type="http://schemas.openxmlformats.org/officeDocument/2006/relationships/slide" Target="/ppt/slides/slide1.xml" Id="Rb7c2b62bcb874828" /><Relationship Type="http://schemas.openxmlformats.org/officeDocument/2006/relationships/slide" Target="/ppt/slides/slide2.xml" Id="Rff9f736196464973" /><Relationship Type="http://schemas.openxmlformats.org/officeDocument/2006/relationships/slide" Target="/ppt/slides/slide3.xml" Id="Ree1d1df0998645b5" /><Relationship Type="http://schemas.openxmlformats.org/officeDocument/2006/relationships/slide" Target="/ppt/slides/slide4.xml" Id="Rc952c14574d94cbc" /><Relationship Type="http://schemas.openxmlformats.org/officeDocument/2006/relationships/slide" Target="/ppt/slides/slide5.xml" Id="R720c730ecac54772" /><Relationship Type="http://schemas.openxmlformats.org/officeDocument/2006/relationships/slide" Target="/ppt/slides/slide6.xml" Id="Rcc40f853ff3b4d57" /><Relationship Type="http://schemas.openxmlformats.org/officeDocument/2006/relationships/slide" Target="/ppt/slides/slide7.xml" Id="R5e6901e2c3d5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887b488ea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83b2f00a447e2" /><Relationship Type="http://schemas.openxmlformats.org/officeDocument/2006/relationships/theme" Target="/ppt/slideMasters/theme/theme1.xml" Id="Rbbe0f7f0ea42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83b2f00a4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b8fd7f6c7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3468bb41544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96f8df3b141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1cfaf72b4e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74e8b8a29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0e0fc6c37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6b1c330c2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ROSARKA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ROSARKA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967 072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967 074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BRANDRUD ANKER-RASCH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Kaja Anker-Rasch, Olleveien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918 472 711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ROSARKA AS</a:t>
            </a:r>
          </a:p>
        </p:txBody>
      </p:sp>
    </p:spTree>
  </p:cSld>
  <p:clrMapOvr>
    <a:masterClrMapping xmlns:a="http://schemas.openxmlformats.org/drawingml/2006/main"/>
  </p:clrMapOvr>
</p:sld>
</file>