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f6bcfe2fc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a4b7a1b744ea4"/>
  </p:sldMasterIdLst>
  <p:sldIdLst>
    <p:sldId xmlns:r="http://schemas.openxmlformats.org/officeDocument/2006/relationships" id="256" r:id="R99659bdd11f14347"/>
    <p:sldId xmlns:r="http://schemas.openxmlformats.org/officeDocument/2006/relationships" id="257" r:id="Rd7e48bd7d6de47d8"/>
    <p:sldId xmlns:r="http://schemas.openxmlformats.org/officeDocument/2006/relationships" id="258" r:id="R53097f441c684f12"/>
    <p:sldId xmlns:r="http://schemas.openxmlformats.org/officeDocument/2006/relationships" id="259" r:id="Ra30e50437e254795"/>
    <p:sldId xmlns:r="http://schemas.openxmlformats.org/officeDocument/2006/relationships" id="260" r:id="R3e191ced8388429b"/>
    <p:sldId xmlns:r="http://schemas.openxmlformats.org/officeDocument/2006/relationships" id="261" r:id="Rbda6263ade8e4962"/>
    <p:sldId xmlns:r="http://schemas.openxmlformats.org/officeDocument/2006/relationships" id="262" r:id="Rab0b24b807c5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a4b7a1b744ea4" /><Relationship Type="http://schemas.openxmlformats.org/officeDocument/2006/relationships/slide" Target="/ppt/slides/slide1.xml" Id="R99659bdd11f14347" /><Relationship Type="http://schemas.openxmlformats.org/officeDocument/2006/relationships/slide" Target="/ppt/slides/slide2.xml" Id="Rd7e48bd7d6de47d8" /><Relationship Type="http://schemas.openxmlformats.org/officeDocument/2006/relationships/slide" Target="/ppt/slides/slide3.xml" Id="R53097f441c684f12" /><Relationship Type="http://schemas.openxmlformats.org/officeDocument/2006/relationships/slide" Target="/ppt/slides/slide4.xml" Id="Ra30e50437e254795" /><Relationship Type="http://schemas.openxmlformats.org/officeDocument/2006/relationships/slide" Target="/ppt/slides/slide5.xml" Id="R3e191ced8388429b" /><Relationship Type="http://schemas.openxmlformats.org/officeDocument/2006/relationships/slide" Target="/ppt/slides/slide6.xml" Id="Rbda6263ade8e4962" /><Relationship Type="http://schemas.openxmlformats.org/officeDocument/2006/relationships/slide" Target="/ppt/slides/slide7.xml" Id="Rab0b24b807c5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2245a935d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6725ba0448e6" /><Relationship Type="http://schemas.openxmlformats.org/officeDocument/2006/relationships/theme" Target="/ppt/slideMasters/theme/theme1.xml" Id="Rf0bd0c5ecf90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b6725ba04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90847293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51761b0c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90060747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fed36ed2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17e876fa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67ed940e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6d8af255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8 397 762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LIEN RISHOVD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Rishovd, Doktor Holms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918 475 702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JUVEREN AS</a:t>
            </a:r>
          </a:p>
        </p:txBody>
      </p:sp>
    </p:spTree>
  </p:cSld>
  <p:clrMapOvr>
    <a:masterClrMapping xmlns:a="http://schemas.openxmlformats.org/drawingml/2006/main"/>
  </p:clrMapOvr>
</p:sld>
</file>