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e07ab7764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71a86cbca41f0"/>
  </p:sldMasterIdLst>
  <p:sldIdLst>
    <p:sldId xmlns:r="http://schemas.openxmlformats.org/officeDocument/2006/relationships" id="256" r:id="Rd9e832daf1324198"/>
    <p:sldId xmlns:r="http://schemas.openxmlformats.org/officeDocument/2006/relationships" id="257" r:id="Rc16b4ec317164a56"/>
    <p:sldId xmlns:r="http://schemas.openxmlformats.org/officeDocument/2006/relationships" id="258" r:id="R9f4049e612bc4d0c"/>
    <p:sldId xmlns:r="http://schemas.openxmlformats.org/officeDocument/2006/relationships" id="259" r:id="R65466c03c75e4ea3"/>
    <p:sldId xmlns:r="http://schemas.openxmlformats.org/officeDocument/2006/relationships" id="260" r:id="R083798f3125945b4"/>
    <p:sldId xmlns:r="http://schemas.openxmlformats.org/officeDocument/2006/relationships" id="261" r:id="Rde3e3542ce5f4932"/>
    <p:sldId xmlns:r="http://schemas.openxmlformats.org/officeDocument/2006/relationships" id="262" r:id="R18db86d62362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71a86cbca41f0" /><Relationship Type="http://schemas.openxmlformats.org/officeDocument/2006/relationships/slide" Target="/ppt/slides/slide1.xml" Id="Rd9e832daf1324198" /><Relationship Type="http://schemas.openxmlformats.org/officeDocument/2006/relationships/slide" Target="/ppt/slides/slide2.xml" Id="Rc16b4ec317164a56" /><Relationship Type="http://schemas.openxmlformats.org/officeDocument/2006/relationships/slide" Target="/ppt/slides/slide3.xml" Id="R9f4049e612bc4d0c" /><Relationship Type="http://schemas.openxmlformats.org/officeDocument/2006/relationships/slide" Target="/ppt/slides/slide4.xml" Id="R65466c03c75e4ea3" /><Relationship Type="http://schemas.openxmlformats.org/officeDocument/2006/relationships/slide" Target="/ppt/slides/slide5.xml" Id="R083798f3125945b4" /><Relationship Type="http://schemas.openxmlformats.org/officeDocument/2006/relationships/slide" Target="/ppt/slides/slide6.xml" Id="Rde3e3542ce5f4932" /><Relationship Type="http://schemas.openxmlformats.org/officeDocument/2006/relationships/slide" Target="/ppt/slides/slide7.xml" Id="R18db86d62362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bce057841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7b892f06440ba" /><Relationship Type="http://schemas.openxmlformats.org/officeDocument/2006/relationships/theme" Target="/ppt/slideMasters/theme/theme1.xml" Id="R5de8e5f0c8bb40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7b892f064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493d6efe1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19d30adf3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aa3084f57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acf7025fb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0457c2c41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249f07f3c44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dfb65887a4b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ARÖD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ARÖD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HELLESØ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Hellesø, Sturlas vei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ARÖD AS</a:t>
            </a:r>
          </a:p>
        </p:txBody>
      </p:sp>
    </p:spTree>
  </p:cSld>
  <p:clrMapOvr>
    <a:masterClrMapping xmlns:a="http://schemas.openxmlformats.org/drawingml/2006/main"/>
  </p:clrMapOvr>
</p:sld>
</file>