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d57ffd7f4d46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4f6352511b44f4"/>
  </p:sldMasterIdLst>
  <p:sldIdLst>
    <p:sldId xmlns:r="http://schemas.openxmlformats.org/officeDocument/2006/relationships" id="256" r:id="R7ba33b16b65c4df4"/>
    <p:sldId xmlns:r="http://schemas.openxmlformats.org/officeDocument/2006/relationships" id="257" r:id="Rcfee3c89994541a9"/>
    <p:sldId xmlns:r="http://schemas.openxmlformats.org/officeDocument/2006/relationships" id="258" r:id="Re18f0b9b62c94aba"/>
    <p:sldId xmlns:r="http://schemas.openxmlformats.org/officeDocument/2006/relationships" id="259" r:id="Rfeb875af250c445b"/>
    <p:sldId xmlns:r="http://schemas.openxmlformats.org/officeDocument/2006/relationships" id="260" r:id="R443fbcf0e4404e4e"/>
    <p:sldId xmlns:r="http://schemas.openxmlformats.org/officeDocument/2006/relationships" id="261" r:id="Rba47950457b147e5"/>
    <p:sldId xmlns:r="http://schemas.openxmlformats.org/officeDocument/2006/relationships" id="262" r:id="R8470160f994b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f6352511b44f4" /><Relationship Type="http://schemas.openxmlformats.org/officeDocument/2006/relationships/slide" Target="/ppt/slides/slide1.xml" Id="R7ba33b16b65c4df4" /><Relationship Type="http://schemas.openxmlformats.org/officeDocument/2006/relationships/slide" Target="/ppt/slides/slide2.xml" Id="Rcfee3c89994541a9" /><Relationship Type="http://schemas.openxmlformats.org/officeDocument/2006/relationships/slide" Target="/ppt/slides/slide3.xml" Id="Re18f0b9b62c94aba" /><Relationship Type="http://schemas.openxmlformats.org/officeDocument/2006/relationships/slide" Target="/ppt/slides/slide4.xml" Id="Rfeb875af250c445b" /><Relationship Type="http://schemas.openxmlformats.org/officeDocument/2006/relationships/slide" Target="/ppt/slides/slide5.xml" Id="R443fbcf0e4404e4e" /><Relationship Type="http://schemas.openxmlformats.org/officeDocument/2006/relationships/slide" Target="/ppt/slides/slide6.xml" Id="Rba47950457b147e5" /><Relationship Type="http://schemas.openxmlformats.org/officeDocument/2006/relationships/slide" Target="/ppt/slides/slide7.xml" Id="R8470160f994b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ea4c178e8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f245a5ee34aab" /><Relationship Type="http://schemas.openxmlformats.org/officeDocument/2006/relationships/theme" Target="/ppt/slideMasters/theme/theme1.xml" Id="Rfe135319555b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ef245a5ee3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694dd96e941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4cc0cd75c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8a9fa2cbd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d9156cc9b4d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11a92921d49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af9d2255949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45e97e53c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MEUB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MEUB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MEUB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MEUB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MEUB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MEUB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10 511 807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MEUB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HAFSKJÆR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MEUB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Kavringen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918 479 317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MEUB INVEST AS</a:t>
            </a:r>
          </a:p>
        </p:txBody>
      </p:sp>
    </p:spTree>
  </p:cSld>
  <p:clrMapOvr>
    <a:masterClrMapping xmlns:a="http://schemas.openxmlformats.org/drawingml/2006/main"/>
  </p:clrMapOvr>
</p:sld>
</file>