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97c21f8c92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40f3333f34f35"/>
  </p:sldMasterIdLst>
  <p:sldIdLst>
    <p:sldId xmlns:r="http://schemas.openxmlformats.org/officeDocument/2006/relationships" id="256" r:id="R1b7dea44d3534ce2"/>
    <p:sldId xmlns:r="http://schemas.openxmlformats.org/officeDocument/2006/relationships" id="257" r:id="Re8f4d6880b7a4fa9"/>
    <p:sldId xmlns:r="http://schemas.openxmlformats.org/officeDocument/2006/relationships" id="258" r:id="R170eb6e6300741ec"/>
    <p:sldId xmlns:r="http://schemas.openxmlformats.org/officeDocument/2006/relationships" id="259" r:id="R6069c5633aad4c15"/>
    <p:sldId xmlns:r="http://schemas.openxmlformats.org/officeDocument/2006/relationships" id="260" r:id="Rd92456c8bf4a40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40f3333f34f35" /><Relationship Type="http://schemas.openxmlformats.org/officeDocument/2006/relationships/slide" Target="/ppt/slides/slide1.xml" Id="R1b7dea44d3534ce2" /><Relationship Type="http://schemas.openxmlformats.org/officeDocument/2006/relationships/slide" Target="/ppt/slides/slide2.xml" Id="Re8f4d6880b7a4fa9" /><Relationship Type="http://schemas.openxmlformats.org/officeDocument/2006/relationships/slide" Target="/ppt/slides/slide3.xml" Id="R170eb6e6300741ec" /><Relationship Type="http://schemas.openxmlformats.org/officeDocument/2006/relationships/slide" Target="/ppt/slides/slide4.xml" Id="R6069c5633aad4c15" /><Relationship Type="http://schemas.openxmlformats.org/officeDocument/2006/relationships/slide" Target="/ppt/slides/slide5.xml" Id="Rd92456c8bf4a40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a919c9afd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99b3042384b88" /><Relationship Type="http://schemas.openxmlformats.org/officeDocument/2006/relationships/theme" Target="/ppt/slideMasters/theme/theme1.xml" Id="Rc0d8c7ec2faa41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299b304238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ccd52cfdc4e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d383fb42140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02b63a9dc41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0ff096ad449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f6269f8544b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MORDI SHIPPING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MORDI SHIPPING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MORDI SHIPPING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MORDI SHIPPING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MORDI SHIPPING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MORDI SHIPPING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Steffen Sleire Opdal, Engjelsvegen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MORDI SHIPPING</a:t>
            </a:r>
          </a:p>
        </p:txBody>
      </p:sp>
    </p:spTree>
  </p:cSld>
  <p:clrMapOvr>
    <a:masterClrMapping xmlns:a="http://schemas.openxmlformats.org/drawingml/2006/main"/>
  </p:clrMapOvr>
</p:sld>
</file>