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48909d6a2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f5cedb3b9445a"/>
  </p:sldMasterIdLst>
  <p:sldIdLst>
    <p:sldId xmlns:r="http://schemas.openxmlformats.org/officeDocument/2006/relationships" id="256" r:id="R45c0db9fb23441ef"/>
    <p:sldId xmlns:r="http://schemas.openxmlformats.org/officeDocument/2006/relationships" id="257" r:id="R4a8a7c7bab194d27"/>
    <p:sldId xmlns:r="http://schemas.openxmlformats.org/officeDocument/2006/relationships" id="258" r:id="Ra0cf8806147b459b"/>
    <p:sldId xmlns:r="http://schemas.openxmlformats.org/officeDocument/2006/relationships" id="259" r:id="Rab367a9a19be443f"/>
    <p:sldId xmlns:r="http://schemas.openxmlformats.org/officeDocument/2006/relationships" id="260" r:id="Rc83219faac3d40e0"/>
    <p:sldId xmlns:r="http://schemas.openxmlformats.org/officeDocument/2006/relationships" id="261" r:id="Rc137b0c32461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f5cedb3b9445a" /><Relationship Type="http://schemas.openxmlformats.org/officeDocument/2006/relationships/slide" Target="/ppt/slides/slide1.xml" Id="R45c0db9fb23441ef" /><Relationship Type="http://schemas.openxmlformats.org/officeDocument/2006/relationships/slide" Target="/ppt/slides/slide2.xml" Id="R4a8a7c7bab194d27" /><Relationship Type="http://schemas.openxmlformats.org/officeDocument/2006/relationships/slide" Target="/ppt/slides/slide3.xml" Id="Ra0cf8806147b459b" /><Relationship Type="http://schemas.openxmlformats.org/officeDocument/2006/relationships/slide" Target="/ppt/slides/slide4.xml" Id="Rab367a9a19be443f" /><Relationship Type="http://schemas.openxmlformats.org/officeDocument/2006/relationships/slide" Target="/ppt/slides/slide5.xml" Id="Rc83219faac3d40e0" /><Relationship Type="http://schemas.openxmlformats.org/officeDocument/2006/relationships/slide" Target="/ppt/slides/slide6.xml" Id="Rc137b0c32461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f2b5a8efc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1a6d0c5444b87" /><Relationship Type="http://schemas.openxmlformats.org/officeDocument/2006/relationships/theme" Target="/ppt/slideMasters/theme/theme1.xml" Id="Rf0cc0a0304d5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1a6d0c544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795b7d04d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15166e71a49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038b6a9b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9e5a539d2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d4f27adcf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6e67df13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