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3968dd773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2329ab69b4f4f"/>
  </p:sldMasterIdLst>
  <p:sldIdLst>
    <p:sldId xmlns:r="http://schemas.openxmlformats.org/officeDocument/2006/relationships" id="256" r:id="Re45b36eda0d445de"/>
    <p:sldId xmlns:r="http://schemas.openxmlformats.org/officeDocument/2006/relationships" id="257" r:id="R6dd5850a166d463c"/>
    <p:sldId xmlns:r="http://schemas.openxmlformats.org/officeDocument/2006/relationships" id="258" r:id="Rb51e81e5fa6d4de1"/>
    <p:sldId xmlns:r="http://schemas.openxmlformats.org/officeDocument/2006/relationships" id="259" r:id="R615b227f667246a4"/>
    <p:sldId xmlns:r="http://schemas.openxmlformats.org/officeDocument/2006/relationships" id="260" r:id="Ra403c8dca0974161"/>
    <p:sldId xmlns:r="http://schemas.openxmlformats.org/officeDocument/2006/relationships" id="261" r:id="Rd0336175eb244a91"/>
    <p:sldId xmlns:r="http://schemas.openxmlformats.org/officeDocument/2006/relationships" id="262" r:id="R580a0e2c0f98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2329ab69b4f4f" /><Relationship Type="http://schemas.openxmlformats.org/officeDocument/2006/relationships/slide" Target="/ppt/slides/slide1.xml" Id="Re45b36eda0d445de" /><Relationship Type="http://schemas.openxmlformats.org/officeDocument/2006/relationships/slide" Target="/ppt/slides/slide2.xml" Id="R6dd5850a166d463c" /><Relationship Type="http://schemas.openxmlformats.org/officeDocument/2006/relationships/slide" Target="/ppt/slides/slide3.xml" Id="Rb51e81e5fa6d4de1" /><Relationship Type="http://schemas.openxmlformats.org/officeDocument/2006/relationships/slide" Target="/ppt/slides/slide4.xml" Id="R615b227f667246a4" /><Relationship Type="http://schemas.openxmlformats.org/officeDocument/2006/relationships/slide" Target="/ppt/slides/slide5.xml" Id="Ra403c8dca0974161" /><Relationship Type="http://schemas.openxmlformats.org/officeDocument/2006/relationships/slide" Target="/ppt/slides/slide6.xml" Id="Rd0336175eb244a91" /><Relationship Type="http://schemas.openxmlformats.org/officeDocument/2006/relationships/slide" Target="/ppt/slides/slide7.xml" Id="R580a0e2c0f98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e8eac40d2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c27ed245487a" /><Relationship Type="http://schemas.openxmlformats.org/officeDocument/2006/relationships/theme" Target="/ppt/slideMasters/theme/theme1.xml" Id="R7d0758bca265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dc27ed245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e44cca0aa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1c01724a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84efbcee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0a696042d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8533fe1d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545ff7d3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cb555919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