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27e50f70dc45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85092b374f4cde"/>
  </p:sldMasterIdLst>
  <p:sldIdLst>
    <p:sldId xmlns:r="http://schemas.openxmlformats.org/officeDocument/2006/relationships" id="256" r:id="Rc043d6f303864837"/>
    <p:sldId xmlns:r="http://schemas.openxmlformats.org/officeDocument/2006/relationships" id="257" r:id="R716e10c510654f94"/>
    <p:sldId xmlns:r="http://schemas.openxmlformats.org/officeDocument/2006/relationships" id="258" r:id="Rce5853b8e9e94fab"/>
    <p:sldId xmlns:r="http://schemas.openxmlformats.org/officeDocument/2006/relationships" id="259" r:id="R8d2ead89afe84bd2"/>
    <p:sldId xmlns:r="http://schemas.openxmlformats.org/officeDocument/2006/relationships" id="260" r:id="Rd3044ef6e2754f33"/>
    <p:sldId xmlns:r="http://schemas.openxmlformats.org/officeDocument/2006/relationships" id="261" r:id="R4125bfafd7d245a6"/>
    <p:sldId xmlns:r="http://schemas.openxmlformats.org/officeDocument/2006/relationships" id="262" r:id="R237f51c5f9aa43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5092b374f4cde" /><Relationship Type="http://schemas.openxmlformats.org/officeDocument/2006/relationships/slide" Target="/ppt/slides/slide1.xml" Id="Rc043d6f303864837" /><Relationship Type="http://schemas.openxmlformats.org/officeDocument/2006/relationships/slide" Target="/ppt/slides/slide2.xml" Id="R716e10c510654f94" /><Relationship Type="http://schemas.openxmlformats.org/officeDocument/2006/relationships/slide" Target="/ppt/slides/slide3.xml" Id="Rce5853b8e9e94fab" /><Relationship Type="http://schemas.openxmlformats.org/officeDocument/2006/relationships/slide" Target="/ppt/slides/slide4.xml" Id="R8d2ead89afe84bd2" /><Relationship Type="http://schemas.openxmlformats.org/officeDocument/2006/relationships/slide" Target="/ppt/slides/slide5.xml" Id="Rd3044ef6e2754f33" /><Relationship Type="http://schemas.openxmlformats.org/officeDocument/2006/relationships/slide" Target="/ppt/slides/slide6.xml" Id="R4125bfafd7d245a6" /><Relationship Type="http://schemas.openxmlformats.org/officeDocument/2006/relationships/slide" Target="/ppt/slides/slide7.xml" Id="R237f51c5f9aa43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2d6efb16440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0751516f64791" /><Relationship Type="http://schemas.openxmlformats.org/officeDocument/2006/relationships/theme" Target="/ppt/slideMasters/theme/theme1.xml" Id="Rc9255300d2d2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10751516f647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d7f35725548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67120582e46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05d233c9043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bd92aa8034c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87d7a242243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1c039212c43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4ded2827143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