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df9534321e4df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4787d029db74ae1"/>
  </p:sldMasterIdLst>
  <p:sldIdLst>
    <p:sldId xmlns:r="http://schemas.openxmlformats.org/officeDocument/2006/relationships" id="256" r:id="R2ce315148bd643c6"/>
    <p:sldId xmlns:r="http://schemas.openxmlformats.org/officeDocument/2006/relationships" id="257" r:id="R5d1e27f99ad24a6e"/>
    <p:sldId xmlns:r="http://schemas.openxmlformats.org/officeDocument/2006/relationships" id="258" r:id="Rf3c3a00a27cf4459"/>
    <p:sldId xmlns:r="http://schemas.openxmlformats.org/officeDocument/2006/relationships" id="259" r:id="Rcad635d8f14a4a90"/>
    <p:sldId xmlns:r="http://schemas.openxmlformats.org/officeDocument/2006/relationships" id="260" r:id="R9a1c9c223e6a4305"/>
    <p:sldId xmlns:r="http://schemas.openxmlformats.org/officeDocument/2006/relationships" id="261" r:id="R35236849b9d449ff"/>
    <p:sldId xmlns:r="http://schemas.openxmlformats.org/officeDocument/2006/relationships" id="262" r:id="Rf6269fa553034e0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87d029db74ae1" /><Relationship Type="http://schemas.openxmlformats.org/officeDocument/2006/relationships/slide" Target="/ppt/slides/slide1.xml" Id="R2ce315148bd643c6" /><Relationship Type="http://schemas.openxmlformats.org/officeDocument/2006/relationships/slide" Target="/ppt/slides/slide2.xml" Id="R5d1e27f99ad24a6e" /><Relationship Type="http://schemas.openxmlformats.org/officeDocument/2006/relationships/slide" Target="/ppt/slides/slide3.xml" Id="Rf3c3a00a27cf4459" /><Relationship Type="http://schemas.openxmlformats.org/officeDocument/2006/relationships/slide" Target="/ppt/slides/slide4.xml" Id="Rcad635d8f14a4a90" /><Relationship Type="http://schemas.openxmlformats.org/officeDocument/2006/relationships/slide" Target="/ppt/slides/slide5.xml" Id="R9a1c9c223e6a4305" /><Relationship Type="http://schemas.openxmlformats.org/officeDocument/2006/relationships/slide" Target="/ppt/slides/slide6.xml" Id="R35236849b9d449ff" /><Relationship Type="http://schemas.openxmlformats.org/officeDocument/2006/relationships/slide" Target="/ppt/slides/slide7.xml" Id="Rf6269fa553034e0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aa30111d9944a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b4065b999d4ee9" /><Relationship Type="http://schemas.openxmlformats.org/officeDocument/2006/relationships/theme" Target="/ppt/slideMasters/theme/theme1.xml" Id="R25baa2cfa6f645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6b4065b999d4ee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30c63a78e948d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1cf259b3914a2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14074344d44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74398aacc043f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7d7425ada4f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6c60317158433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b1fefd5e934d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ØST-REVISJON BFT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ØST-REVISJON BFT AS ble etablert [år] og holder til i Råde.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7 289 391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1 438 418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1 155 065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1 688 551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3 414 243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BJØRGE GRETE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FAGERHØI TOVE MERETE T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THEODORSEN BRITH I B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Mosseveien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1640 Råde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28 20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tove@ost-revisjon.com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918 493 794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ØST-REVISJON BFT AS</a:t>
            </a:r>
          </a:p>
        </p:txBody>
      </p:sp>
    </p:spTree>
  </p:cSld>
  <p:clrMapOvr>
    <a:masterClrMapping xmlns:a="http://schemas.openxmlformats.org/drawingml/2006/main"/>
  </p:clrMapOvr>
</p:sld>
</file>