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fad0fcfa2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f7ad067ac4973"/>
  </p:sldMasterIdLst>
  <p:sldIdLst>
    <p:sldId xmlns:r="http://schemas.openxmlformats.org/officeDocument/2006/relationships" id="256" r:id="Rc20f499a402d4a0d"/>
    <p:sldId xmlns:r="http://schemas.openxmlformats.org/officeDocument/2006/relationships" id="257" r:id="Rce71a3c1e70348c2"/>
    <p:sldId xmlns:r="http://schemas.openxmlformats.org/officeDocument/2006/relationships" id="258" r:id="R9c32dbe52f974fc9"/>
    <p:sldId xmlns:r="http://schemas.openxmlformats.org/officeDocument/2006/relationships" id="259" r:id="R8f72671e58ab4740"/>
    <p:sldId xmlns:r="http://schemas.openxmlformats.org/officeDocument/2006/relationships" id="260" r:id="Rad3827472ea342b7"/>
    <p:sldId xmlns:r="http://schemas.openxmlformats.org/officeDocument/2006/relationships" id="261" r:id="R47d704ca7c3b45f7"/>
    <p:sldId xmlns:r="http://schemas.openxmlformats.org/officeDocument/2006/relationships" id="262" r:id="R2bbf275dfed0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f7ad067ac4973" /><Relationship Type="http://schemas.openxmlformats.org/officeDocument/2006/relationships/slide" Target="/ppt/slides/slide1.xml" Id="Rc20f499a402d4a0d" /><Relationship Type="http://schemas.openxmlformats.org/officeDocument/2006/relationships/slide" Target="/ppt/slides/slide2.xml" Id="Rce71a3c1e70348c2" /><Relationship Type="http://schemas.openxmlformats.org/officeDocument/2006/relationships/slide" Target="/ppt/slides/slide3.xml" Id="R9c32dbe52f974fc9" /><Relationship Type="http://schemas.openxmlformats.org/officeDocument/2006/relationships/slide" Target="/ppt/slides/slide4.xml" Id="R8f72671e58ab4740" /><Relationship Type="http://schemas.openxmlformats.org/officeDocument/2006/relationships/slide" Target="/ppt/slides/slide5.xml" Id="Rad3827472ea342b7" /><Relationship Type="http://schemas.openxmlformats.org/officeDocument/2006/relationships/slide" Target="/ppt/slides/slide6.xml" Id="R47d704ca7c3b45f7" /><Relationship Type="http://schemas.openxmlformats.org/officeDocument/2006/relationships/slide" Target="/ppt/slides/slide7.xml" Id="R2bbf275dfed0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211e2a952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c2f0042e34f94" /><Relationship Type="http://schemas.openxmlformats.org/officeDocument/2006/relationships/theme" Target="/ppt/slideMasters/theme/theme1.xml" Id="Rb4c876bd1abb45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3c2f0042e3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411718ce1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215628014f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1dd6f67b3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6f6908fa8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e32a13b15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29201bac840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0172fbf5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TJAS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1 080 778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5 012 668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TORE-JAN SØRAA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Tjas as, C/O Tore-Jan Søraa, Slettestien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TJAS AS</a:t>
            </a:r>
          </a:p>
        </p:txBody>
      </p:sp>
    </p:spTree>
  </p:cSld>
  <p:clrMapOvr>
    <a:masterClrMapping xmlns:a="http://schemas.openxmlformats.org/drawingml/2006/main"/>
  </p:clrMapOvr>
</p:sld>
</file>