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dddf69b85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05126196b4087"/>
  </p:sldMasterIdLst>
  <p:sldIdLst>
    <p:sldId xmlns:r="http://schemas.openxmlformats.org/officeDocument/2006/relationships" id="256" r:id="Raf02788e4f154939"/>
    <p:sldId xmlns:r="http://schemas.openxmlformats.org/officeDocument/2006/relationships" id="257" r:id="Rd5c8927677a549ab"/>
    <p:sldId xmlns:r="http://schemas.openxmlformats.org/officeDocument/2006/relationships" id="258" r:id="R063aa86bddb1476d"/>
    <p:sldId xmlns:r="http://schemas.openxmlformats.org/officeDocument/2006/relationships" id="259" r:id="Rf9664f6dfbbf4eb6"/>
    <p:sldId xmlns:r="http://schemas.openxmlformats.org/officeDocument/2006/relationships" id="260" r:id="R3636d47bd7de418f"/>
    <p:sldId xmlns:r="http://schemas.openxmlformats.org/officeDocument/2006/relationships" id="261" r:id="R68a09502985640ca"/>
    <p:sldId xmlns:r="http://schemas.openxmlformats.org/officeDocument/2006/relationships" id="262" r:id="Re58e18f0528f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05126196b4087" /><Relationship Type="http://schemas.openxmlformats.org/officeDocument/2006/relationships/slide" Target="/ppt/slides/slide1.xml" Id="Raf02788e4f154939" /><Relationship Type="http://schemas.openxmlformats.org/officeDocument/2006/relationships/slide" Target="/ppt/slides/slide2.xml" Id="Rd5c8927677a549ab" /><Relationship Type="http://schemas.openxmlformats.org/officeDocument/2006/relationships/slide" Target="/ppt/slides/slide3.xml" Id="R063aa86bddb1476d" /><Relationship Type="http://schemas.openxmlformats.org/officeDocument/2006/relationships/slide" Target="/ppt/slides/slide4.xml" Id="Rf9664f6dfbbf4eb6" /><Relationship Type="http://schemas.openxmlformats.org/officeDocument/2006/relationships/slide" Target="/ppt/slides/slide5.xml" Id="R3636d47bd7de418f" /><Relationship Type="http://schemas.openxmlformats.org/officeDocument/2006/relationships/slide" Target="/ppt/slides/slide6.xml" Id="R68a09502985640ca" /><Relationship Type="http://schemas.openxmlformats.org/officeDocument/2006/relationships/slide" Target="/ppt/slides/slide7.xml" Id="Re58e18f0528f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8c1fb24de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b02c10cd243a8" /><Relationship Type="http://schemas.openxmlformats.org/officeDocument/2006/relationships/theme" Target="/ppt/slideMasters/theme/theme1.xml" Id="R185e4de01e5143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b02c10cd2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39d9607b2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c6e853031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83d81e98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0d7cf6b85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5c1c8c965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600d29eb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6cc65a1be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MPR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30 354 035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6 550 511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5 117 419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11 265 419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918 494 138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