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ed69e764504e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38ee60bb784e3e"/>
  </p:sldMasterIdLst>
  <p:sldIdLst>
    <p:sldId xmlns:r="http://schemas.openxmlformats.org/officeDocument/2006/relationships" id="256" r:id="Reb02d11a832e43b7"/>
    <p:sldId xmlns:r="http://schemas.openxmlformats.org/officeDocument/2006/relationships" id="257" r:id="Rf9cbf818f0fa4ef2"/>
    <p:sldId xmlns:r="http://schemas.openxmlformats.org/officeDocument/2006/relationships" id="258" r:id="R057582e51c2c4b17"/>
    <p:sldId xmlns:r="http://schemas.openxmlformats.org/officeDocument/2006/relationships" id="259" r:id="Rf631948b264a4036"/>
    <p:sldId xmlns:r="http://schemas.openxmlformats.org/officeDocument/2006/relationships" id="260" r:id="Rd9db5db671964724"/>
    <p:sldId xmlns:r="http://schemas.openxmlformats.org/officeDocument/2006/relationships" id="261" r:id="Rf155abd8a0b545c8"/>
    <p:sldId xmlns:r="http://schemas.openxmlformats.org/officeDocument/2006/relationships" id="262" r:id="R8cdb4206d0614d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38ee60bb784e3e" /><Relationship Type="http://schemas.openxmlformats.org/officeDocument/2006/relationships/slide" Target="/ppt/slides/slide1.xml" Id="Reb02d11a832e43b7" /><Relationship Type="http://schemas.openxmlformats.org/officeDocument/2006/relationships/slide" Target="/ppt/slides/slide2.xml" Id="Rf9cbf818f0fa4ef2" /><Relationship Type="http://schemas.openxmlformats.org/officeDocument/2006/relationships/slide" Target="/ppt/slides/slide3.xml" Id="R057582e51c2c4b17" /><Relationship Type="http://schemas.openxmlformats.org/officeDocument/2006/relationships/slide" Target="/ppt/slides/slide4.xml" Id="Rf631948b264a4036" /><Relationship Type="http://schemas.openxmlformats.org/officeDocument/2006/relationships/slide" Target="/ppt/slides/slide5.xml" Id="Rd9db5db671964724" /><Relationship Type="http://schemas.openxmlformats.org/officeDocument/2006/relationships/slide" Target="/ppt/slides/slide6.xml" Id="Rf155abd8a0b545c8" /><Relationship Type="http://schemas.openxmlformats.org/officeDocument/2006/relationships/slide" Target="/ppt/slides/slide7.xml" Id="R8cdb4206d0614d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a7cb5fe3684d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3b6c233da4dc0" /><Relationship Type="http://schemas.openxmlformats.org/officeDocument/2006/relationships/theme" Target="/ppt/slideMasters/theme/theme1.xml" Id="R9dfb6402311f4d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13b6c233da4d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c326b9ddb40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1667c8f4148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9c318a23149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cacc9a8594c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9f062a0dc43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a1b74c8e44e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eb6e7400542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PROSTEN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PROSTEN AS ble etablert [år] og holder til i Hosle.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7 131 339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22 002 103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22 108 589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HØYEM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Anders Høyem, Prost Holsviks vei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1362 Hosle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918 511 040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PROSTEN AS</a:t>
            </a:r>
          </a:p>
        </p:txBody>
      </p:sp>
    </p:spTree>
  </p:cSld>
  <p:clrMapOvr>
    <a:masterClrMapping xmlns:a="http://schemas.openxmlformats.org/drawingml/2006/main"/>
  </p:clrMapOvr>
</p:sld>
</file>