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bf6c898bc4f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f2d50f75244472"/>
  </p:sldMasterIdLst>
  <p:sldIdLst>
    <p:sldId xmlns:r="http://schemas.openxmlformats.org/officeDocument/2006/relationships" id="256" r:id="R646083123a78451a"/>
    <p:sldId xmlns:r="http://schemas.openxmlformats.org/officeDocument/2006/relationships" id="257" r:id="R52874db7367346a0"/>
    <p:sldId xmlns:r="http://schemas.openxmlformats.org/officeDocument/2006/relationships" id="258" r:id="R1a30dc510c3649c8"/>
    <p:sldId xmlns:r="http://schemas.openxmlformats.org/officeDocument/2006/relationships" id="259" r:id="Rbf47e41c0a8c4eeb"/>
    <p:sldId xmlns:r="http://schemas.openxmlformats.org/officeDocument/2006/relationships" id="260" r:id="Ra03bf5f35eb145f9"/>
    <p:sldId xmlns:r="http://schemas.openxmlformats.org/officeDocument/2006/relationships" id="261" r:id="R25b5edfc105f42fa"/>
    <p:sldId xmlns:r="http://schemas.openxmlformats.org/officeDocument/2006/relationships" id="262" r:id="Rc4438219a92a43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2d50f75244472" /><Relationship Type="http://schemas.openxmlformats.org/officeDocument/2006/relationships/slide" Target="/ppt/slides/slide1.xml" Id="R646083123a78451a" /><Relationship Type="http://schemas.openxmlformats.org/officeDocument/2006/relationships/slide" Target="/ppt/slides/slide2.xml" Id="R52874db7367346a0" /><Relationship Type="http://schemas.openxmlformats.org/officeDocument/2006/relationships/slide" Target="/ppt/slides/slide3.xml" Id="R1a30dc510c3649c8" /><Relationship Type="http://schemas.openxmlformats.org/officeDocument/2006/relationships/slide" Target="/ppt/slides/slide4.xml" Id="Rbf47e41c0a8c4eeb" /><Relationship Type="http://schemas.openxmlformats.org/officeDocument/2006/relationships/slide" Target="/ppt/slides/slide5.xml" Id="Ra03bf5f35eb145f9" /><Relationship Type="http://schemas.openxmlformats.org/officeDocument/2006/relationships/slide" Target="/ppt/slides/slide6.xml" Id="R25b5edfc105f42fa" /><Relationship Type="http://schemas.openxmlformats.org/officeDocument/2006/relationships/slide" Target="/ppt/slides/slide7.xml" Id="Rc4438219a92a43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0466f43afd4a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f2ef8d394477e" /><Relationship Type="http://schemas.openxmlformats.org/officeDocument/2006/relationships/theme" Target="/ppt/slideMasters/theme/theme1.xml" Id="Rf1820a1a70c74c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f2ef8d394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bc1d31ef1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c35cf527541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0bfab2725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836f0a095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461466ab64b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fc148aa45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9d69cc2f243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LOTUS BLOSSOM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LOTUS BLOSSOM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LOTUS BLOSSOM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LOTUS BLOSSOM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LOTUS BLOSSOM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LOTUS BLOSSOM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9 117 546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9 159 377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LOTUS BLOSSOM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LOTUS BLOSSOM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Aune, Fjellveien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918 513 531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LOTUS BLOSSOM AS</a:t>
            </a:r>
          </a:p>
        </p:txBody>
      </p:sp>
    </p:spTree>
  </p:cSld>
  <p:clrMapOvr>
    <a:masterClrMapping xmlns:a="http://schemas.openxmlformats.org/drawingml/2006/main"/>
  </p:clrMapOvr>
</p:sld>
</file>