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7a3f66826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784100f6449ee"/>
  </p:sldMasterIdLst>
  <p:sldIdLst>
    <p:sldId xmlns:r="http://schemas.openxmlformats.org/officeDocument/2006/relationships" id="256" r:id="R8991008fa3d84bcd"/>
    <p:sldId xmlns:r="http://schemas.openxmlformats.org/officeDocument/2006/relationships" id="257" r:id="Rf3a8da67facd428a"/>
    <p:sldId xmlns:r="http://schemas.openxmlformats.org/officeDocument/2006/relationships" id="258" r:id="R8727b45757ed4ae5"/>
    <p:sldId xmlns:r="http://schemas.openxmlformats.org/officeDocument/2006/relationships" id="259" r:id="R5c37b9ccf19244e3"/>
    <p:sldId xmlns:r="http://schemas.openxmlformats.org/officeDocument/2006/relationships" id="260" r:id="Rb1c9ec77edb0453d"/>
    <p:sldId xmlns:r="http://schemas.openxmlformats.org/officeDocument/2006/relationships" id="261" r:id="R892f6be4c16c453e"/>
    <p:sldId xmlns:r="http://schemas.openxmlformats.org/officeDocument/2006/relationships" id="262" r:id="R6085fbfd00c2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84100f6449ee" /><Relationship Type="http://schemas.openxmlformats.org/officeDocument/2006/relationships/slide" Target="/ppt/slides/slide1.xml" Id="R8991008fa3d84bcd" /><Relationship Type="http://schemas.openxmlformats.org/officeDocument/2006/relationships/slide" Target="/ppt/slides/slide2.xml" Id="Rf3a8da67facd428a" /><Relationship Type="http://schemas.openxmlformats.org/officeDocument/2006/relationships/slide" Target="/ppt/slides/slide3.xml" Id="R8727b45757ed4ae5" /><Relationship Type="http://schemas.openxmlformats.org/officeDocument/2006/relationships/slide" Target="/ppt/slides/slide4.xml" Id="R5c37b9ccf19244e3" /><Relationship Type="http://schemas.openxmlformats.org/officeDocument/2006/relationships/slide" Target="/ppt/slides/slide5.xml" Id="Rb1c9ec77edb0453d" /><Relationship Type="http://schemas.openxmlformats.org/officeDocument/2006/relationships/slide" Target="/ppt/slides/slide6.xml" Id="R892f6be4c16c453e" /><Relationship Type="http://schemas.openxmlformats.org/officeDocument/2006/relationships/slide" Target="/ppt/slides/slide7.xml" Id="R6085fbfd00c2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ffbb9608d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e3f6fa174333" /><Relationship Type="http://schemas.openxmlformats.org/officeDocument/2006/relationships/theme" Target="/ppt/slideMasters/theme/theme1.xml" Id="R7d722d77dbae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e3f6fa17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b1cf9173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996e4ed48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e90dbe1f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5a732296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a267a98c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1e7f9a852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af4f50c8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NILSSON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Kristian Nilsson, Johannes Bruns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918 543 015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NILSSON INVEST AS</a:t>
            </a:r>
          </a:p>
        </p:txBody>
      </p:sp>
    </p:spTree>
  </p:cSld>
  <p:clrMapOvr>
    <a:masterClrMapping xmlns:a="http://schemas.openxmlformats.org/drawingml/2006/main"/>
  </p:clrMapOvr>
</p:sld>
</file>