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35121fcea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4cadb41ef4e62"/>
  </p:sldMasterIdLst>
  <p:sldIdLst>
    <p:sldId xmlns:r="http://schemas.openxmlformats.org/officeDocument/2006/relationships" id="256" r:id="R63cdd97a9b1a4dc9"/>
    <p:sldId xmlns:r="http://schemas.openxmlformats.org/officeDocument/2006/relationships" id="257" r:id="R198a275fc1f24976"/>
    <p:sldId xmlns:r="http://schemas.openxmlformats.org/officeDocument/2006/relationships" id="258" r:id="Rf0e3b13b5831421e"/>
    <p:sldId xmlns:r="http://schemas.openxmlformats.org/officeDocument/2006/relationships" id="259" r:id="Re50266d5965e4e56"/>
    <p:sldId xmlns:r="http://schemas.openxmlformats.org/officeDocument/2006/relationships" id="260" r:id="R6effc77be1e74f1c"/>
    <p:sldId xmlns:r="http://schemas.openxmlformats.org/officeDocument/2006/relationships" id="261" r:id="R45fa9bdfc8964f87"/>
    <p:sldId xmlns:r="http://schemas.openxmlformats.org/officeDocument/2006/relationships" id="262" r:id="Rbc34f92d72ad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4cadb41ef4e62" /><Relationship Type="http://schemas.openxmlformats.org/officeDocument/2006/relationships/slide" Target="/ppt/slides/slide1.xml" Id="R63cdd97a9b1a4dc9" /><Relationship Type="http://schemas.openxmlformats.org/officeDocument/2006/relationships/slide" Target="/ppt/slides/slide2.xml" Id="R198a275fc1f24976" /><Relationship Type="http://schemas.openxmlformats.org/officeDocument/2006/relationships/slide" Target="/ppt/slides/slide3.xml" Id="Rf0e3b13b5831421e" /><Relationship Type="http://schemas.openxmlformats.org/officeDocument/2006/relationships/slide" Target="/ppt/slides/slide4.xml" Id="Re50266d5965e4e56" /><Relationship Type="http://schemas.openxmlformats.org/officeDocument/2006/relationships/slide" Target="/ppt/slides/slide5.xml" Id="R6effc77be1e74f1c" /><Relationship Type="http://schemas.openxmlformats.org/officeDocument/2006/relationships/slide" Target="/ppt/slides/slide6.xml" Id="R45fa9bdfc8964f87" /><Relationship Type="http://schemas.openxmlformats.org/officeDocument/2006/relationships/slide" Target="/ppt/slides/slide7.xml" Id="Rbc34f92d72ad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cfc86c4fa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4e63828b4c5b" /><Relationship Type="http://schemas.openxmlformats.org/officeDocument/2006/relationships/theme" Target="/ppt/slideMasters/theme/theme1.xml" Id="Ra1af7ff6fcca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34e63828b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9d0d842c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44ea7928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186b75c4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3f1d4804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f1db104f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ab5b1b6b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8ada527b8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