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19688f86c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dc732f74d409c"/>
  </p:sldMasterIdLst>
  <p:sldIdLst>
    <p:sldId xmlns:r="http://schemas.openxmlformats.org/officeDocument/2006/relationships" id="256" r:id="R784f950041ae4792"/>
    <p:sldId xmlns:r="http://schemas.openxmlformats.org/officeDocument/2006/relationships" id="257" r:id="R33a93a5555e949f8"/>
    <p:sldId xmlns:r="http://schemas.openxmlformats.org/officeDocument/2006/relationships" id="258" r:id="R52e0fbe22e414819"/>
    <p:sldId xmlns:r="http://schemas.openxmlformats.org/officeDocument/2006/relationships" id="259" r:id="R13b8701d6e1e4ed2"/>
    <p:sldId xmlns:r="http://schemas.openxmlformats.org/officeDocument/2006/relationships" id="260" r:id="R36e1f496ec304d87"/>
    <p:sldId xmlns:r="http://schemas.openxmlformats.org/officeDocument/2006/relationships" id="261" r:id="R7ce197d411ce4ba6"/>
    <p:sldId xmlns:r="http://schemas.openxmlformats.org/officeDocument/2006/relationships" id="262" r:id="R3e8cc5105d7440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dc732f74d409c" /><Relationship Type="http://schemas.openxmlformats.org/officeDocument/2006/relationships/slide" Target="/ppt/slides/slide1.xml" Id="R784f950041ae4792" /><Relationship Type="http://schemas.openxmlformats.org/officeDocument/2006/relationships/slide" Target="/ppt/slides/slide2.xml" Id="R33a93a5555e949f8" /><Relationship Type="http://schemas.openxmlformats.org/officeDocument/2006/relationships/slide" Target="/ppt/slides/slide3.xml" Id="R52e0fbe22e414819" /><Relationship Type="http://schemas.openxmlformats.org/officeDocument/2006/relationships/slide" Target="/ppt/slides/slide4.xml" Id="R13b8701d6e1e4ed2" /><Relationship Type="http://schemas.openxmlformats.org/officeDocument/2006/relationships/slide" Target="/ppt/slides/slide5.xml" Id="R36e1f496ec304d87" /><Relationship Type="http://schemas.openxmlformats.org/officeDocument/2006/relationships/slide" Target="/ppt/slides/slide6.xml" Id="R7ce197d411ce4ba6" /><Relationship Type="http://schemas.openxmlformats.org/officeDocument/2006/relationships/slide" Target="/ppt/slides/slide7.xml" Id="R3e8cc5105d7440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dbd7d7c9b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18d32a3584bca" /><Relationship Type="http://schemas.openxmlformats.org/officeDocument/2006/relationships/theme" Target="/ppt/slideMasters/theme/theme1.xml" Id="Ra0fba1e449e948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18d32a3584b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cbb35060841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6bae53747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e92a0392646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a109b8f445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3d13533e8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58fb737434a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b471d24784e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STAX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STAX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−783 518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2 628 202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6 179 556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LILLEENGEN STAXRUD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Hovfaret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918 574 085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STAX CAPITAL AS</a:t>
            </a:r>
          </a:p>
        </p:txBody>
      </p:sp>
    </p:spTree>
  </p:cSld>
  <p:clrMapOvr>
    <a:masterClrMapping xmlns:a="http://schemas.openxmlformats.org/drawingml/2006/main"/>
  </p:clrMapOvr>
</p:sld>
</file>