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36ce69551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80e07fc2f47b3"/>
  </p:sldMasterIdLst>
  <p:sldIdLst>
    <p:sldId xmlns:r="http://schemas.openxmlformats.org/officeDocument/2006/relationships" id="256" r:id="R8f3dbe2040e24ae5"/>
    <p:sldId xmlns:r="http://schemas.openxmlformats.org/officeDocument/2006/relationships" id="257" r:id="Rdf6f8b6933e8411d"/>
    <p:sldId xmlns:r="http://schemas.openxmlformats.org/officeDocument/2006/relationships" id="258" r:id="R5266c0bfd1a441cf"/>
    <p:sldId xmlns:r="http://schemas.openxmlformats.org/officeDocument/2006/relationships" id="259" r:id="R7a702ae34caf451b"/>
    <p:sldId xmlns:r="http://schemas.openxmlformats.org/officeDocument/2006/relationships" id="260" r:id="R9d841f1eb8d34c5d"/>
    <p:sldId xmlns:r="http://schemas.openxmlformats.org/officeDocument/2006/relationships" id="261" r:id="Rf399570d86ab4ded"/>
    <p:sldId xmlns:r="http://schemas.openxmlformats.org/officeDocument/2006/relationships" id="262" r:id="R6fd717d9880d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80e07fc2f47b3" /><Relationship Type="http://schemas.openxmlformats.org/officeDocument/2006/relationships/slide" Target="/ppt/slides/slide1.xml" Id="R8f3dbe2040e24ae5" /><Relationship Type="http://schemas.openxmlformats.org/officeDocument/2006/relationships/slide" Target="/ppt/slides/slide2.xml" Id="Rdf6f8b6933e8411d" /><Relationship Type="http://schemas.openxmlformats.org/officeDocument/2006/relationships/slide" Target="/ppt/slides/slide3.xml" Id="R5266c0bfd1a441cf" /><Relationship Type="http://schemas.openxmlformats.org/officeDocument/2006/relationships/slide" Target="/ppt/slides/slide4.xml" Id="R7a702ae34caf451b" /><Relationship Type="http://schemas.openxmlformats.org/officeDocument/2006/relationships/slide" Target="/ppt/slides/slide5.xml" Id="R9d841f1eb8d34c5d" /><Relationship Type="http://schemas.openxmlformats.org/officeDocument/2006/relationships/slide" Target="/ppt/slides/slide6.xml" Id="Rf399570d86ab4ded" /><Relationship Type="http://schemas.openxmlformats.org/officeDocument/2006/relationships/slide" Target="/ppt/slides/slide7.xml" Id="R6fd717d9880d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d305626c5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1378d34b4cc7" /><Relationship Type="http://schemas.openxmlformats.org/officeDocument/2006/relationships/theme" Target="/ppt/slideMasters/theme/theme1.xml" Id="Rd8240600eb57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31378d34b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dcc47070e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af323153a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803d8d5c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9f5a6d7d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8c35f205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91565da50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003ea8e5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AS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10 000 393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BERIT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Sofustrøa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918 589 775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