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757d02b37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cc950472a4fc8"/>
  </p:sldMasterIdLst>
  <p:sldIdLst>
    <p:sldId xmlns:r="http://schemas.openxmlformats.org/officeDocument/2006/relationships" id="256" r:id="R4f345ab9554e4141"/>
    <p:sldId xmlns:r="http://schemas.openxmlformats.org/officeDocument/2006/relationships" id="257" r:id="Rd34e8c54c5964e2b"/>
    <p:sldId xmlns:r="http://schemas.openxmlformats.org/officeDocument/2006/relationships" id="258" r:id="R3e4a392fc9be4064"/>
    <p:sldId xmlns:r="http://schemas.openxmlformats.org/officeDocument/2006/relationships" id="259" r:id="Ra78a3e27b8914cfb"/>
    <p:sldId xmlns:r="http://schemas.openxmlformats.org/officeDocument/2006/relationships" id="260" r:id="Rdae3f5258b6d4a90"/>
    <p:sldId xmlns:r="http://schemas.openxmlformats.org/officeDocument/2006/relationships" id="261" r:id="Rd75ae2032bb740d5"/>
    <p:sldId xmlns:r="http://schemas.openxmlformats.org/officeDocument/2006/relationships" id="262" r:id="Rea0fbd634a23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cc950472a4fc8" /><Relationship Type="http://schemas.openxmlformats.org/officeDocument/2006/relationships/slide" Target="/ppt/slides/slide1.xml" Id="R4f345ab9554e4141" /><Relationship Type="http://schemas.openxmlformats.org/officeDocument/2006/relationships/slide" Target="/ppt/slides/slide2.xml" Id="Rd34e8c54c5964e2b" /><Relationship Type="http://schemas.openxmlformats.org/officeDocument/2006/relationships/slide" Target="/ppt/slides/slide3.xml" Id="R3e4a392fc9be4064" /><Relationship Type="http://schemas.openxmlformats.org/officeDocument/2006/relationships/slide" Target="/ppt/slides/slide4.xml" Id="Ra78a3e27b8914cfb" /><Relationship Type="http://schemas.openxmlformats.org/officeDocument/2006/relationships/slide" Target="/ppt/slides/slide5.xml" Id="Rdae3f5258b6d4a90" /><Relationship Type="http://schemas.openxmlformats.org/officeDocument/2006/relationships/slide" Target="/ppt/slides/slide6.xml" Id="Rd75ae2032bb740d5" /><Relationship Type="http://schemas.openxmlformats.org/officeDocument/2006/relationships/slide" Target="/ppt/slides/slide7.xml" Id="Rea0fbd634a23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a14222851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b6e91d5a4b13" /><Relationship Type="http://schemas.openxmlformats.org/officeDocument/2006/relationships/theme" Target="/ppt/slideMasters/theme/theme1.xml" Id="R582cc15a56d9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9b6e91d5a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83a81317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c5cded93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eaef68ba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0756e00c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21a459394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53d5aa93f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9bc85259a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8 032 766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JOST HANKEN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Dælibakken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