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752049612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0d5b72ba44570"/>
  </p:sldMasterIdLst>
  <p:sldIdLst>
    <p:sldId xmlns:r="http://schemas.openxmlformats.org/officeDocument/2006/relationships" id="256" r:id="R25df71b6c94b4a21"/>
    <p:sldId xmlns:r="http://schemas.openxmlformats.org/officeDocument/2006/relationships" id="257" r:id="R75410ace95ca490a"/>
    <p:sldId xmlns:r="http://schemas.openxmlformats.org/officeDocument/2006/relationships" id="258" r:id="R4b33a5eba5904e4e"/>
    <p:sldId xmlns:r="http://schemas.openxmlformats.org/officeDocument/2006/relationships" id="259" r:id="Raf9366b933e54393"/>
    <p:sldId xmlns:r="http://schemas.openxmlformats.org/officeDocument/2006/relationships" id="260" r:id="R432e4beb6f634506"/>
    <p:sldId xmlns:r="http://schemas.openxmlformats.org/officeDocument/2006/relationships" id="261" r:id="R05b1c2fe17144a46"/>
    <p:sldId xmlns:r="http://schemas.openxmlformats.org/officeDocument/2006/relationships" id="262" r:id="Reb3cd1c23673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0d5b72ba44570" /><Relationship Type="http://schemas.openxmlformats.org/officeDocument/2006/relationships/slide" Target="/ppt/slides/slide1.xml" Id="R25df71b6c94b4a21" /><Relationship Type="http://schemas.openxmlformats.org/officeDocument/2006/relationships/slide" Target="/ppt/slides/slide2.xml" Id="R75410ace95ca490a" /><Relationship Type="http://schemas.openxmlformats.org/officeDocument/2006/relationships/slide" Target="/ppt/slides/slide3.xml" Id="R4b33a5eba5904e4e" /><Relationship Type="http://schemas.openxmlformats.org/officeDocument/2006/relationships/slide" Target="/ppt/slides/slide4.xml" Id="Raf9366b933e54393" /><Relationship Type="http://schemas.openxmlformats.org/officeDocument/2006/relationships/slide" Target="/ppt/slides/slide5.xml" Id="R432e4beb6f634506" /><Relationship Type="http://schemas.openxmlformats.org/officeDocument/2006/relationships/slide" Target="/ppt/slides/slide6.xml" Id="R05b1c2fe17144a46" /><Relationship Type="http://schemas.openxmlformats.org/officeDocument/2006/relationships/slide" Target="/ppt/slides/slide7.xml" Id="Reb3cd1c23673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d62b47f53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0c2fd6e984022" /><Relationship Type="http://schemas.openxmlformats.org/officeDocument/2006/relationships/theme" Target="/ppt/slideMasters/theme/theme1.xml" Id="R8e6e241f80a1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0c2fd6e98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e7ca43b2b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fd3dd3e45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c1b147411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050e78461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02b2308b0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e19f4ffe14a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80e926b3e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2 123 450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DANIEL FLØISTAD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Pinnsvinveien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918 637 079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