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1d7586f03548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21aed02d3e45a2"/>
  </p:sldMasterIdLst>
  <p:sldIdLst>
    <p:sldId xmlns:r="http://schemas.openxmlformats.org/officeDocument/2006/relationships" id="256" r:id="R0f5eb435d9224e7b"/>
    <p:sldId xmlns:r="http://schemas.openxmlformats.org/officeDocument/2006/relationships" id="257" r:id="R2ea13e43ea824f9a"/>
    <p:sldId xmlns:r="http://schemas.openxmlformats.org/officeDocument/2006/relationships" id="258" r:id="Rd7ac1ae6c09a43ef"/>
    <p:sldId xmlns:r="http://schemas.openxmlformats.org/officeDocument/2006/relationships" id="259" r:id="Ra58f05986b8e4526"/>
    <p:sldId xmlns:r="http://schemas.openxmlformats.org/officeDocument/2006/relationships" id="260" r:id="R1d66abe00396475a"/>
    <p:sldId xmlns:r="http://schemas.openxmlformats.org/officeDocument/2006/relationships" id="261" r:id="R1ade147ea23a4807"/>
    <p:sldId xmlns:r="http://schemas.openxmlformats.org/officeDocument/2006/relationships" id="262" r:id="R197c50f08d5c46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21aed02d3e45a2" /><Relationship Type="http://schemas.openxmlformats.org/officeDocument/2006/relationships/slide" Target="/ppt/slides/slide1.xml" Id="R0f5eb435d9224e7b" /><Relationship Type="http://schemas.openxmlformats.org/officeDocument/2006/relationships/slide" Target="/ppt/slides/slide2.xml" Id="R2ea13e43ea824f9a" /><Relationship Type="http://schemas.openxmlformats.org/officeDocument/2006/relationships/slide" Target="/ppt/slides/slide3.xml" Id="Rd7ac1ae6c09a43ef" /><Relationship Type="http://schemas.openxmlformats.org/officeDocument/2006/relationships/slide" Target="/ppt/slides/slide4.xml" Id="Ra58f05986b8e4526" /><Relationship Type="http://schemas.openxmlformats.org/officeDocument/2006/relationships/slide" Target="/ppt/slides/slide5.xml" Id="R1d66abe00396475a" /><Relationship Type="http://schemas.openxmlformats.org/officeDocument/2006/relationships/slide" Target="/ppt/slides/slide6.xml" Id="R1ade147ea23a4807" /><Relationship Type="http://schemas.openxmlformats.org/officeDocument/2006/relationships/slide" Target="/ppt/slides/slide7.xml" Id="R197c50f08d5c46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e4016799a041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33566be684b4b" /><Relationship Type="http://schemas.openxmlformats.org/officeDocument/2006/relationships/theme" Target="/ppt/slideMasters/theme/theme1.xml" Id="R2c251a00857240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433566be684b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9565fc80644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3cab1277f45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4824d68f34a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b0e52329749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a31c78e6541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e467badba4c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5adb472174b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J.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J. HOLDING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265 129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1 286 911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JONSSON MAGNUS BIRGER C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Brinken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3426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918 640 657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