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7d47b22b40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8fb9f9e704d82"/>
  </p:sldMasterIdLst>
  <p:sldIdLst>
    <p:sldId xmlns:r="http://schemas.openxmlformats.org/officeDocument/2006/relationships" id="256" r:id="R5685059ee6a042fd"/>
    <p:sldId xmlns:r="http://schemas.openxmlformats.org/officeDocument/2006/relationships" id="257" r:id="R8514950b13a04649"/>
    <p:sldId xmlns:r="http://schemas.openxmlformats.org/officeDocument/2006/relationships" id="258" r:id="R6129c432f5864516"/>
    <p:sldId xmlns:r="http://schemas.openxmlformats.org/officeDocument/2006/relationships" id="259" r:id="Ree68114591594a82"/>
    <p:sldId xmlns:r="http://schemas.openxmlformats.org/officeDocument/2006/relationships" id="260" r:id="Rbe6da1e9e3bf4c94"/>
    <p:sldId xmlns:r="http://schemas.openxmlformats.org/officeDocument/2006/relationships" id="261" r:id="R431d6231958e44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8fb9f9e704d82" /><Relationship Type="http://schemas.openxmlformats.org/officeDocument/2006/relationships/slide" Target="/ppt/slides/slide1.xml" Id="R5685059ee6a042fd" /><Relationship Type="http://schemas.openxmlformats.org/officeDocument/2006/relationships/slide" Target="/ppt/slides/slide2.xml" Id="R8514950b13a04649" /><Relationship Type="http://schemas.openxmlformats.org/officeDocument/2006/relationships/slide" Target="/ppt/slides/slide3.xml" Id="R6129c432f5864516" /><Relationship Type="http://schemas.openxmlformats.org/officeDocument/2006/relationships/slide" Target="/ppt/slides/slide4.xml" Id="Ree68114591594a82" /><Relationship Type="http://schemas.openxmlformats.org/officeDocument/2006/relationships/slide" Target="/ppt/slides/slide5.xml" Id="Rbe6da1e9e3bf4c94" /><Relationship Type="http://schemas.openxmlformats.org/officeDocument/2006/relationships/slide" Target="/ppt/slides/slide6.xml" Id="R431d6231958e44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3ca9e3ba749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d18295fe54492" /><Relationship Type="http://schemas.openxmlformats.org/officeDocument/2006/relationships/theme" Target="/ppt/slideMasters/theme/theme1.xml" Id="R7abcb175774e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0d18295fe5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a40c74330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e6aac094540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b39f00b084c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a344732a74a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a6ce8573d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b893da1c44d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 HORISONT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HORISONT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−40 121 320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498 220 309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3 053 613 075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3 059 127 440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918 660 313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