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08edb42bc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2eb616bd0b4de5"/>
  </p:sldMasterIdLst>
  <p:sldIdLst>
    <p:sldId xmlns:r="http://schemas.openxmlformats.org/officeDocument/2006/relationships" id="256" r:id="R223996cdb4ba4a80"/>
    <p:sldId xmlns:r="http://schemas.openxmlformats.org/officeDocument/2006/relationships" id="257" r:id="R4b69607f4ecb4952"/>
    <p:sldId xmlns:r="http://schemas.openxmlformats.org/officeDocument/2006/relationships" id="258" r:id="R4accdc8e48e94387"/>
    <p:sldId xmlns:r="http://schemas.openxmlformats.org/officeDocument/2006/relationships" id="259" r:id="Rd5df4ebf3bf444c5"/>
    <p:sldId xmlns:r="http://schemas.openxmlformats.org/officeDocument/2006/relationships" id="260" r:id="Rd13506035cdc4dcf"/>
    <p:sldId xmlns:r="http://schemas.openxmlformats.org/officeDocument/2006/relationships" id="261" r:id="R9af3c0bf7fe74381"/>
    <p:sldId xmlns:r="http://schemas.openxmlformats.org/officeDocument/2006/relationships" id="262" r:id="Rfef688e1d623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eb616bd0b4de5" /><Relationship Type="http://schemas.openxmlformats.org/officeDocument/2006/relationships/slide" Target="/ppt/slides/slide1.xml" Id="R223996cdb4ba4a80" /><Relationship Type="http://schemas.openxmlformats.org/officeDocument/2006/relationships/slide" Target="/ppt/slides/slide2.xml" Id="R4b69607f4ecb4952" /><Relationship Type="http://schemas.openxmlformats.org/officeDocument/2006/relationships/slide" Target="/ppt/slides/slide3.xml" Id="R4accdc8e48e94387" /><Relationship Type="http://schemas.openxmlformats.org/officeDocument/2006/relationships/slide" Target="/ppt/slides/slide4.xml" Id="Rd5df4ebf3bf444c5" /><Relationship Type="http://schemas.openxmlformats.org/officeDocument/2006/relationships/slide" Target="/ppt/slides/slide5.xml" Id="Rd13506035cdc4dcf" /><Relationship Type="http://schemas.openxmlformats.org/officeDocument/2006/relationships/slide" Target="/ppt/slides/slide6.xml" Id="R9af3c0bf7fe74381" /><Relationship Type="http://schemas.openxmlformats.org/officeDocument/2006/relationships/slide" Target="/ppt/slides/slide7.xml" Id="Rfef688e1d623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d9ac98143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35da324584d92" /><Relationship Type="http://schemas.openxmlformats.org/officeDocument/2006/relationships/theme" Target="/ppt/slideMasters/theme/theme1.xml" Id="Rc88a9efac7ac42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35da324584d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50a8a8991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39ca58176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4ae7e3552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628ec84964f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419f419fc46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3536e501248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66eac46fa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12 020 317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15 092 174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16 919 673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ERIKSEN DYREMYHR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President Harbitz'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918 681 957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 CAPITAL AS</a:t>
            </a:r>
          </a:p>
        </p:txBody>
      </p:sp>
    </p:spTree>
  </p:cSld>
  <p:clrMapOvr>
    <a:masterClrMapping xmlns:a="http://schemas.openxmlformats.org/drawingml/2006/main"/>
  </p:clrMapOvr>
</p:sld>
</file>