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ca22222c2f42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3dd08be6474da7"/>
  </p:sldMasterIdLst>
  <p:sldIdLst>
    <p:sldId xmlns:r="http://schemas.openxmlformats.org/officeDocument/2006/relationships" id="256" r:id="R5288f46782eb4ca5"/>
    <p:sldId xmlns:r="http://schemas.openxmlformats.org/officeDocument/2006/relationships" id="257" r:id="R6c141214417a4864"/>
    <p:sldId xmlns:r="http://schemas.openxmlformats.org/officeDocument/2006/relationships" id="258" r:id="R75f4cbeb72d5441a"/>
    <p:sldId xmlns:r="http://schemas.openxmlformats.org/officeDocument/2006/relationships" id="259" r:id="R2e53645f07134c64"/>
    <p:sldId xmlns:r="http://schemas.openxmlformats.org/officeDocument/2006/relationships" id="260" r:id="R44c30a7839754e26"/>
    <p:sldId xmlns:r="http://schemas.openxmlformats.org/officeDocument/2006/relationships" id="261" r:id="Ra5a3566eb7cb46da"/>
    <p:sldId xmlns:r="http://schemas.openxmlformats.org/officeDocument/2006/relationships" id="262" r:id="Rd4172f0ea51c48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dd08be6474da7" /><Relationship Type="http://schemas.openxmlformats.org/officeDocument/2006/relationships/slide" Target="/ppt/slides/slide1.xml" Id="R5288f46782eb4ca5" /><Relationship Type="http://schemas.openxmlformats.org/officeDocument/2006/relationships/slide" Target="/ppt/slides/slide2.xml" Id="R6c141214417a4864" /><Relationship Type="http://schemas.openxmlformats.org/officeDocument/2006/relationships/slide" Target="/ppt/slides/slide3.xml" Id="R75f4cbeb72d5441a" /><Relationship Type="http://schemas.openxmlformats.org/officeDocument/2006/relationships/slide" Target="/ppt/slides/slide4.xml" Id="R2e53645f07134c64" /><Relationship Type="http://schemas.openxmlformats.org/officeDocument/2006/relationships/slide" Target="/ppt/slides/slide5.xml" Id="R44c30a7839754e26" /><Relationship Type="http://schemas.openxmlformats.org/officeDocument/2006/relationships/slide" Target="/ppt/slides/slide6.xml" Id="Ra5a3566eb7cb46da" /><Relationship Type="http://schemas.openxmlformats.org/officeDocument/2006/relationships/slide" Target="/ppt/slides/slide7.xml" Id="Rd4172f0ea51c48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61ceea60d40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b74886858435e" /><Relationship Type="http://schemas.openxmlformats.org/officeDocument/2006/relationships/theme" Target="/ppt/slideMasters/theme/theme1.xml" Id="R6b51cbd3e83148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3b7488685843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54a5098d04d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0a622c1c042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7ff400bfc45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9477e9f9242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b46b226f046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b493df1504e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310cbaa5141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 CONSULT AS ble etablert [år] og holder til i Birkeland.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2 305 222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183 872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590 894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AUSDAL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4760 Birkeland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918 682 104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CONSULT AS</a:t>
            </a:r>
          </a:p>
        </p:txBody>
      </p:sp>
    </p:spTree>
  </p:cSld>
  <p:clrMapOvr>
    <a:masterClrMapping xmlns:a="http://schemas.openxmlformats.org/drawingml/2006/main"/>
  </p:clrMapOvr>
</p:sld>
</file>