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09500bd51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7e27c427148ac"/>
  </p:sldMasterIdLst>
  <p:sldIdLst>
    <p:sldId xmlns:r="http://schemas.openxmlformats.org/officeDocument/2006/relationships" id="256" r:id="R1cec8f0da60c4a78"/>
    <p:sldId xmlns:r="http://schemas.openxmlformats.org/officeDocument/2006/relationships" id="257" r:id="Ra93a2eccbb61451b"/>
    <p:sldId xmlns:r="http://schemas.openxmlformats.org/officeDocument/2006/relationships" id="258" r:id="R453b8d70b93e4aa9"/>
    <p:sldId xmlns:r="http://schemas.openxmlformats.org/officeDocument/2006/relationships" id="259" r:id="R92e9fce564d74fa9"/>
    <p:sldId xmlns:r="http://schemas.openxmlformats.org/officeDocument/2006/relationships" id="260" r:id="Re4d30780108943c1"/>
    <p:sldId xmlns:r="http://schemas.openxmlformats.org/officeDocument/2006/relationships" id="261" r:id="R2f223baabf314778"/>
    <p:sldId xmlns:r="http://schemas.openxmlformats.org/officeDocument/2006/relationships" id="262" r:id="Re71ea2cb195f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e27c427148ac" /><Relationship Type="http://schemas.openxmlformats.org/officeDocument/2006/relationships/slide" Target="/ppt/slides/slide1.xml" Id="R1cec8f0da60c4a78" /><Relationship Type="http://schemas.openxmlformats.org/officeDocument/2006/relationships/slide" Target="/ppt/slides/slide2.xml" Id="Ra93a2eccbb61451b" /><Relationship Type="http://schemas.openxmlformats.org/officeDocument/2006/relationships/slide" Target="/ppt/slides/slide3.xml" Id="R453b8d70b93e4aa9" /><Relationship Type="http://schemas.openxmlformats.org/officeDocument/2006/relationships/slide" Target="/ppt/slides/slide4.xml" Id="R92e9fce564d74fa9" /><Relationship Type="http://schemas.openxmlformats.org/officeDocument/2006/relationships/slide" Target="/ppt/slides/slide5.xml" Id="Re4d30780108943c1" /><Relationship Type="http://schemas.openxmlformats.org/officeDocument/2006/relationships/slide" Target="/ppt/slides/slide6.xml" Id="R2f223baabf314778" /><Relationship Type="http://schemas.openxmlformats.org/officeDocument/2006/relationships/slide" Target="/ppt/slides/slide7.xml" Id="Re71ea2cb195f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283a01aa9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9589678dd4244" /><Relationship Type="http://schemas.openxmlformats.org/officeDocument/2006/relationships/theme" Target="/ppt/slideMasters/theme/theme1.xml" Id="R910ce1f4d427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9589678dd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739ae38c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ab3d7195b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c3679188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6c6e9aa8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e9d5db6c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8e1ff2d0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1246bada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