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13ee8340394b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51100795c142b1"/>
  </p:sldMasterIdLst>
  <p:sldIdLst>
    <p:sldId xmlns:r="http://schemas.openxmlformats.org/officeDocument/2006/relationships" id="256" r:id="R43950fb5d10741dc"/>
    <p:sldId xmlns:r="http://schemas.openxmlformats.org/officeDocument/2006/relationships" id="257" r:id="R866c980c8d7d4572"/>
    <p:sldId xmlns:r="http://schemas.openxmlformats.org/officeDocument/2006/relationships" id="258" r:id="R0fc4a9bfa3ca40e6"/>
    <p:sldId xmlns:r="http://schemas.openxmlformats.org/officeDocument/2006/relationships" id="259" r:id="R11b09fdafe6643f9"/>
    <p:sldId xmlns:r="http://schemas.openxmlformats.org/officeDocument/2006/relationships" id="260" r:id="Rff1143f4b7314a11"/>
    <p:sldId xmlns:r="http://schemas.openxmlformats.org/officeDocument/2006/relationships" id="261" r:id="R912e83a8750d458b"/>
    <p:sldId xmlns:r="http://schemas.openxmlformats.org/officeDocument/2006/relationships" id="262" r:id="R0864e4d07fe54b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51100795c142b1" /><Relationship Type="http://schemas.openxmlformats.org/officeDocument/2006/relationships/slide" Target="/ppt/slides/slide1.xml" Id="R43950fb5d10741dc" /><Relationship Type="http://schemas.openxmlformats.org/officeDocument/2006/relationships/slide" Target="/ppt/slides/slide2.xml" Id="R866c980c8d7d4572" /><Relationship Type="http://schemas.openxmlformats.org/officeDocument/2006/relationships/slide" Target="/ppt/slides/slide3.xml" Id="R0fc4a9bfa3ca40e6" /><Relationship Type="http://schemas.openxmlformats.org/officeDocument/2006/relationships/slide" Target="/ppt/slides/slide4.xml" Id="R11b09fdafe6643f9" /><Relationship Type="http://schemas.openxmlformats.org/officeDocument/2006/relationships/slide" Target="/ppt/slides/slide5.xml" Id="Rff1143f4b7314a11" /><Relationship Type="http://schemas.openxmlformats.org/officeDocument/2006/relationships/slide" Target="/ppt/slides/slide6.xml" Id="R912e83a8750d458b" /><Relationship Type="http://schemas.openxmlformats.org/officeDocument/2006/relationships/slide" Target="/ppt/slides/slide7.xml" Id="R0864e4d07fe54b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a98fcb0b6c46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8c18cafdce472b" /><Relationship Type="http://schemas.openxmlformats.org/officeDocument/2006/relationships/theme" Target="/ppt/slideMasters/theme/theme1.xml" Id="R8c5f2817eec04c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8c18cafdce47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02ac84e3a47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f05ec971a54d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5182584ed14d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7f26206b494e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1ffc0579d47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d485cec1a546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c4c8c0ce844d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SEMPER EXCELSIOR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SEMPER EXCELSIOR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SEMPER EXCELSIOR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SEMPER EXCELSIOR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SEMPER EXCELSIOR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SEMPER EXCELSIOR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2 967 208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243 611 103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246 697 695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SEMPER EXCELSIOR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 HENRIK HOLM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SEMPER EXCELSIOR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den godes vei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918 711 937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SEMPER EXCELSIOR AS</a:t>
            </a:r>
          </a:p>
        </p:txBody>
      </p:sp>
    </p:spTree>
  </p:cSld>
  <p:clrMapOvr>
    <a:masterClrMapping xmlns:a="http://schemas.openxmlformats.org/drawingml/2006/main"/>
  </p:clrMapOvr>
</p:sld>
</file>