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a28c45a1db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a6e950d324e3e"/>
  </p:sldMasterIdLst>
  <p:sldIdLst>
    <p:sldId xmlns:r="http://schemas.openxmlformats.org/officeDocument/2006/relationships" id="256" r:id="Rb4951dddbfa74300"/>
    <p:sldId xmlns:r="http://schemas.openxmlformats.org/officeDocument/2006/relationships" id="257" r:id="R8c151202dab74d4d"/>
    <p:sldId xmlns:r="http://schemas.openxmlformats.org/officeDocument/2006/relationships" id="258" r:id="Ra94fc0e2eed24d46"/>
    <p:sldId xmlns:r="http://schemas.openxmlformats.org/officeDocument/2006/relationships" id="259" r:id="R08df954878da4908"/>
    <p:sldId xmlns:r="http://schemas.openxmlformats.org/officeDocument/2006/relationships" id="260" r:id="R8b5083ed562a4749"/>
    <p:sldId xmlns:r="http://schemas.openxmlformats.org/officeDocument/2006/relationships" id="261" r:id="R7ab1e897f47f4d9c"/>
    <p:sldId xmlns:r="http://schemas.openxmlformats.org/officeDocument/2006/relationships" id="262" r:id="Rc652b1f65d21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a6e950d324e3e" /><Relationship Type="http://schemas.openxmlformats.org/officeDocument/2006/relationships/slide" Target="/ppt/slides/slide1.xml" Id="Rb4951dddbfa74300" /><Relationship Type="http://schemas.openxmlformats.org/officeDocument/2006/relationships/slide" Target="/ppt/slides/slide2.xml" Id="R8c151202dab74d4d" /><Relationship Type="http://schemas.openxmlformats.org/officeDocument/2006/relationships/slide" Target="/ppt/slides/slide3.xml" Id="Ra94fc0e2eed24d46" /><Relationship Type="http://schemas.openxmlformats.org/officeDocument/2006/relationships/slide" Target="/ppt/slides/slide4.xml" Id="R08df954878da4908" /><Relationship Type="http://schemas.openxmlformats.org/officeDocument/2006/relationships/slide" Target="/ppt/slides/slide5.xml" Id="R8b5083ed562a4749" /><Relationship Type="http://schemas.openxmlformats.org/officeDocument/2006/relationships/slide" Target="/ppt/slides/slide6.xml" Id="R7ab1e897f47f4d9c" /><Relationship Type="http://schemas.openxmlformats.org/officeDocument/2006/relationships/slide" Target="/ppt/slides/slide7.xml" Id="Rc652b1f65d21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4c9816f02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0ce5bfd19465a" /><Relationship Type="http://schemas.openxmlformats.org/officeDocument/2006/relationships/theme" Target="/ppt/slideMasters/theme/theme1.xml" Id="Rb130e1ae2bd0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0ce5bfd1946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a6b237c0f4e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87efcab10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bc494cd964a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7af7ab9b2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d6ad47a8b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f601108a2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682953c11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OLINCO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5 294 844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TORILL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BOAS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Hansen, Fjellsetveien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918 713 824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