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34afa58b7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6338ee775433c"/>
  </p:sldMasterIdLst>
  <p:sldIdLst>
    <p:sldId xmlns:r="http://schemas.openxmlformats.org/officeDocument/2006/relationships" id="256" r:id="Ra788e83ee08f45d3"/>
    <p:sldId xmlns:r="http://schemas.openxmlformats.org/officeDocument/2006/relationships" id="257" r:id="R15e0752c78434190"/>
    <p:sldId xmlns:r="http://schemas.openxmlformats.org/officeDocument/2006/relationships" id="258" r:id="R793039cc20c04666"/>
    <p:sldId xmlns:r="http://schemas.openxmlformats.org/officeDocument/2006/relationships" id="259" r:id="R4b32b60713d74e32"/>
    <p:sldId xmlns:r="http://schemas.openxmlformats.org/officeDocument/2006/relationships" id="260" r:id="R6bb8557fe40c49d6"/>
    <p:sldId xmlns:r="http://schemas.openxmlformats.org/officeDocument/2006/relationships" id="261" r:id="Rcaef702b70bb4851"/>
    <p:sldId xmlns:r="http://schemas.openxmlformats.org/officeDocument/2006/relationships" id="262" r:id="R82e2627f8b91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6338ee775433c" /><Relationship Type="http://schemas.openxmlformats.org/officeDocument/2006/relationships/slide" Target="/ppt/slides/slide1.xml" Id="Ra788e83ee08f45d3" /><Relationship Type="http://schemas.openxmlformats.org/officeDocument/2006/relationships/slide" Target="/ppt/slides/slide2.xml" Id="R15e0752c78434190" /><Relationship Type="http://schemas.openxmlformats.org/officeDocument/2006/relationships/slide" Target="/ppt/slides/slide3.xml" Id="R793039cc20c04666" /><Relationship Type="http://schemas.openxmlformats.org/officeDocument/2006/relationships/slide" Target="/ppt/slides/slide4.xml" Id="R4b32b60713d74e32" /><Relationship Type="http://schemas.openxmlformats.org/officeDocument/2006/relationships/slide" Target="/ppt/slides/slide5.xml" Id="R6bb8557fe40c49d6" /><Relationship Type="http://schemas.openxmlformats.org/officeDocument/2006/relationships/slide" Target="/ppt/slides/slide6.xml" Id="Rcaef702b70bb4851" /><Relationship Type="http://schemas.openxmlformats.org/officeDocument/2006/relationships/slide" Target="/ppt/slides/slide7.xml" Id="R82e2627f8b91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76b693d8d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6d80bf39c42a3" /><Relationship Type="http://schemas.openxmlformats.org/officeDocument/2006/relationships/theme" Target="/ppt/slideMasters/theme/theme1.xml" Id="R55e232f2d603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6d80bf39c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3f5de323e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0b4b1f04f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8201d639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781e58d3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2316de057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4aa4346b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d9ad7afb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Kirkebyenga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