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f00b53365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a49e08e104606"/>
  </p:sldMasterIdLst>
  <p:sldIdLst>
    <p:sldId xmlns:r="http://schemas.openxmlformats.org/officeDocument/2006/relationships" id="256" r:id="R5b0e620bf5aa4ba4"/>
    <p:sldId xmlns:r="http://schemas.openxmlformats.org/officeDocument/2006/relationships" id="257" r:id="R65d6f4688ce842a2"/>
    <p:sldId xmlns:r="http://schemas.openxmlformats.org/officeDocument/2006/relationships" id="258" r:id="Rab1bcc2562d241ae"/>
    <p:sldId xmlns:r="http://schemas.openxmlformats.org/officeDocument/2006/relationships" id="259" r:id="R3314614bec39411d"/>
    <p:sldId xmlns:r="http://schemas.openxmlformats.org/officeDocument/2006/relationships" id="260" r:id="R0917b740c2b84066"/>
    <p:sldId xmlns:r="http://schemas.openxmlformats.org/officeDocument/2006/relationships" id="261" r:id="Rc75eff5b003e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a49e08e104606" /><Relationship Type="http://schemas.openxmlformats.org/officeDocument/2006/relationships/slide" Target="/ppt/slides/slide1.xml" Id="R5b0e620bf5aa4ba4" /><Relationship Type="http://schemas.openxmlformats.org/officeDocument/2006/relationships/slide" Target="/ppt/slides/slide2.xml" Id="R65d6f4688ce842a2" /><Relationship Type="http://schemas.openxmlformats.org/officeDocument/2006/relationships/slide" Target="/ppt/slides/slide3.xml" Id="Rab1bcc2562d241ae" /><Relationship Type="http://schemas.openxmlformats.org/officeDocument/2006/relationships/slide" Target="/ppt/slides/slide4.xml" Id="R3314614bec39411d" /><Relationship Type="http://schemas.openxmlformats.org/officeDocument/2006/relationships/slide" Target="/ppt/slides/slide5.xml" Id="R0917b740c2b84066" /><Relationship Type="http://schemas.openxmlformats.org/officeDocument/2006/relationships/slide" Target="/ppt/slides/slide6.xml" Id="Rc75eff5b003e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1225da261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a8811fc304bb7" /><Relationship Type="http://schemas.openxmlformats.org/officeDocument/2006/relationships/theme" Target="/ppt/slideMasters/theme/theme1.xml" Id="R42ec1477fb39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a8811fc30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c0ca8dfa9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ecbd27f06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498d3b1fe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29430199e4c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7edfaa5b9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17be29347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STJØRDAL ARBEIDERKVINNELAG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STJØRDAL ARBEIDERKVINNELAG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1 438 662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 K. Thyholt, Vassbygdvegen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jorunk.tyholt@gmail.com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918 734 015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