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7ed4185a0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df96bc6e24f68"/>
  </p:sldMasterIdLst>
  <p:sldIdLst>
    <p:sldId xmlns:r="http://schemas.openxmlformats.org/officeDocument/2006/relationships" id="256" r:id="Re395d86444344ad7"/>
    <p:sldId xmlns:r="http://schemas.openxmlformats.org/officeDocument/2006/relationships" id="257" r:id="Rf65cbb6eb99f457a"/>
    <p:sldId xmlns:r="http://schemas.openxmlformats.org/officeDocument/2006/relationships" id="258" r:id="Rc7c11c012af14644"/>
    <p:sldId xmlns:r="http://schemas.openxmlformats.org/officeDocument/2006/relationships" id="259" r:id="Rc2e53f41ac52475a"/>
    <p:sldId xmlns:r="http://schemas.openxmlformats.org/officeDocument/2006/relationships" id="260" r:id="Rcb8419afb5f0487a"/>
    <p:sldId xmlns:r="http://schemas.openxmlformats.org/officeDocument/2006/relationships" id="261" r:id="Rd72b34432f9f420f"/>
    <p:sldId xmlns:r="http://schemas.openxmlformats.org/officeDocument/2006/relationships" id="262" r:id="Rf6533c8286e5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df96bc6e24f68" /><Relationship Type="http://schemas.openxmlformats.org/officeDocument/2006/relationships/slide" Target="/ppt/slides/slide1.xml" Id="Re395d86444344ad7" /><Relationship Type="http://schemas.openxmlformats.org/officeDocument/2006/relationships/slide" Target="/ppt/slides/slide2.xml" Id="Rf65cbb6eb99f457a" /><Relationship Type="http://schemas.openxmlformats.org/officeDocument/2006/relationships/slide" Target="/ppt/slides/slide3.xml" Id="Rc7c11c012af14644" /><Relationship Type="http://schemas.openxmlformats.org/officeDocument/2006/relationships/slide" Target="/ppt/slides/slide4.xml" Id="Rc2e53f41ac52475a" /><Relationship Type="http://schemas.openxmlformats.org/officeDocument/2006/relationships/slide" Target="/ppt/slides/slide5.xml" Id="Rcb8419afb5f0487a" /><Relationship Type="http://schemas.openxmlformats.org/officeDocument/2006/relationships/slide" Target="/ppt/slides/slide6.xml" Id="Rd72b34432f9f420f" /><Relationship Type="http://schemas.openxmlformats.org/officeDocument/2006/relationships/slide" Target="/ppt/slides/slide7.xml" Id="Rf6533c8286e5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b8dbd20c0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5fff18764dd9" /><Relationship Type="http://schemas.openxmlformats.org/officeDocument/2006/relationships/theme" Target="/ppt/slideMasters/theme/theme1.xml" Id="Ra6a545416549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35fff1876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70065a3db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e1c95006a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14575e73a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3c980033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818b3b614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ef736c21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2fafa35e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BRUTUS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1 587 001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LINDSETH NITTER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LINDSETH NITTER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LINDSETH NITTER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Sorgenfrigata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56 43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snorre.nitter@gmail.com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918 757 481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