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9dc1e2203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c958d93d141eb"/>
  </p:sldMasterIdLst>
  <p:sldIdLst>
    <p:sldId xmlns:r="http://schemas.openxmlformats.org/officeDocument/2006/relationships" id="256" r:id="R2087fd6219774bbe"/>
    <p:sldId xmlns:r="http://schemas.openxmlformats.org/officeDocument/2006/relationships" id="257" r:id="Rb5dabae9e430489b"/>
    <p:sldId xmlns:r="http://schemas.openxmlformats.org/officeDocument/2006/relationships" id="258" r:id="Rade73d406daa4529"/>
    <p:sldId xmlns:r="http://schemas.openxmlformats.org/officeDocument/2006/relationships" id="259" r:id="Rc98bbff4185b4902"/>
    <p:sldId xmlns:r="http://schemas.openxmlformats.org/officeDocument/2006/relationships" id="260" r:id="R7ed2b1a81e404456"/>
    <p:sldId xmlns:r="http://schemas.openxmlformats.org/officeDocument/2006/relationships" id="261" r:id="R31c5d37aa8bb439a"/>
    <p:sldId xmlns:r="http://schemas.openxmlformats.org/officeDocument/2006/relationships" id="262" r:id="R577d8a484097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c958d93d141eb" /><Relationship Type="http://schemas.openxmlformats.org/officeDocument/2006/relationships/slide" Target="/ppt/slides/slide1.xml" Id="R2087fd6219774bbe" /><Relationship Type="http://schemas.openxmlformats.org/officeDocument/2006/relationships/slide" Target="/ppt/slides/slide2.xml" Id="Rb5dabae9e430489b" /><Relationship Type="http://schemas.openxmlformats.org/officeDocument/2006/relationships/slide" Target="/ppt/slides/slide3.xml" Id="Rade73d406daa4529" /><Relationship Type="http://schemas.openxmlformats.org/officeDocument/2006/relationships/slide" Target="/ppt/slides/slide4.xml" Id="Rc98bbff4185b4902" /><Relationship Type="http://schemas.openxmlformats.org/officeDocument/2006/relationships/slide" Target="/ppt/slides/slide5.xml" Id="R7ed2b1a81e404456" /><Relationship Type="http://schemas.openxmlformats.org/officeDocument/2006/relationships/slide" Target="/ppt/slides/slide6.xml" Id="R31c5d37aa8bb439a" /><Relationship Type="http://schemas.openxmlformats.org/officeDocument/2006/relationships/slide" Target="/ppt/slides/slide7.xml" Id="R577d8a484097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d6f6d02ad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bf43a5604701" /><Relationship Type="http://schemas.openxmlformats.org/officeDocument/2006/relationships/theme" Target="/ppt/slideMasters/theme/theme1.xml" Id="R3c38000192cc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bbf43a560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a987acf9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72ecab00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e488d728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4ddbafbb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0791af83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dcae8c36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a4832d47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CUENTAS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CUENTAS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WOJCIECH PIOTR SZCZUKIEWICZ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