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3601baadf84e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db382943df41b5"/>
  </p:sldMasterIdLst>
  <p:sldIdLst>
    <p:sldId xmlns:r="http://schemas.openxmlformats.org/officeDocument/2006/relationships" id="256" r:id="R2b843b8326294abe"/>
    <p:sldId xmlns:r="http://schemas.openxmlformats.org/officeDocument/2006/relationships" id="257" r:id="R9c943a4d39724be8"/>
    <p:sldId xmlns:r="http://schemas.openxmlformats.org/officeDocument/2006/relationships" id="258" r:id="Rf1e3abf9f24c456e"/>
    <p:sldId xmlns:r="http://schemas.openxmlformats.org/officeDocument/2006/relationships" id="259" r:id="R37f62be219c0441d"/>
    <p:sldId xmlns:r="http://schemas.openxmlformats.org/officeDocument/2006/relationships" id="260" r:id="R870e3d230ef24181"/>
    <p:sldId xmlns:r="http://schemas.openxmlformats.org/officeDocument/2006/relationships" id="261" r:id="R6467712faa3e404d"/>
    <p:sldId xmlns:r="http://schemas.openxmlformats.org/officeDocument/2006/relationships" id="262" r:id="R221031d140c04e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db382943df41b5" /><Relationship Type="http://schemas.openxmlformats.org/officeDocument/2006/relationships/slide" Target="/ppt/slides/slide1.xml" Id="R2b843b8326294abe" /><Relationship Type="http://schemas.openxmlformats.org/officeDocument/2006/relationships/slide" Target="/ppt/slides/slide2.xml" Id="R9c943a4d39724be8" /><Relationship Type="http://schemas.openxmlformats.org/officeDocument/2006/relationships/slide" Target="/ppt/slides/slide3.xml" Id="Rf1e3abf9f24c456e" /><Relationship Type="http://schemas.openxmlformats.org/officeDocument/2006/relationships/slide" Target="/ppt/slides/slide4.xml" Id="R37f62be219c0441d" /><Relationship Type="http://schemas.openxmlformats.org/officeDocument/2006/relationships/slide" Target="/ppt/slides/slide5.xml" Id="R870e3d230ef24181" /><Relationship Type="http://schemas.openxmlformats.org/officeDocument/2006/relationships/slide" Target="/ppt/slides/slide6.xml" Id="R6467712faa3e404d" /><Relationship Type="http://schemas.openxmlformats.org/officeDocument/2006/relationships/slide" Target="/ppt/slides/slide7.xml" Id="R221031d140c04e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ee9f9973a540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e63ca31ae4895" /><Relationship Type="http://schemas.openxmlformats.org/officeDocument/2006/relationships/theme" Target="/ppt/slideMasters/theme/theme1.xml" Id="R3f09879c1ccf44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fe63ca31ae48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ee50aa46545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7cb321ff04d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a63d2140740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1e21e5bb140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000bc841847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6537abb444d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cd293eba24e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STT INVEST AS ble etablert [år] og holder til i Ottersøy.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700 041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7 994 951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10 594 951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ARNE SANDNES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7940 Ottersøy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918 767 819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STT INVEST AS</a:t>
            </a:r>
          </a:p>
        </p:txBody>
      </p:sp>
    </p:spTree>
  </p:cSld>
  <p:clrMapOvr>
    <a:masterClrMapping xmlns:a="http://schemas.openxmlformats.org/drawingml/2006/main"/>
  </p:clrMapOvr>
</p:sld>
</file>