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c301232cd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9cca38819b4f00"/>
  </p:sldMasterIdLst>
  <p:sldIdLst>
    <p:sldId xmlns:r="http://schemas.openxmlformats.org/officeDocument/2006/relationships" id="256" r:id="R6ad8aef9165b4f57"/>
    <p:sldId xmlns:r="http://schemas.openxmlformats.org/officeDocument/2006/relationships" id="257" r:id="R9402e9ea54794446"/>
    <p:sldId xmlns:r="http://schemas.openxmlformats.org/officeDocument/2006/relationships" id="258" r:id="Rb6cc973ccc144dec"/>
    <p:sldId xmlns:r="http://schemas.openxmlformats.org/officeDocument/2006/relationships" id="259" r:id="R77004e3e6bc14e1b"/>
    <p:sldId xmlns:r="http://schemas.openxmlformats.org/officeDocument/2006/relationships" id="260" r:id="R2515fddfdc424461"/>
    <p:sldId xmlns:r="http://schemas.openxmlformats.org/officeDocument/2006/relationships" id="261" r:id="Rcf02c721428947d8"/>
    <p:sldId xmlns:r="http://schemas.openxmlformats.org/officeDocument/2006/relationships" id="262" r:id="R6e10f5798d31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cca38819b4f00" /><Relationship Type="http://schemas.openxmlformats.org/officeDocument/2006/relationships/slide" Target="/ppt/slides/slide1.xml" Id="R6ad8aef9165b4f57" /><Relationship Type="http://schemas.openxmlformats.org/officeDocument/2006/relationships/slide" Target="/ppt/slides/slide2.xml" Id="R9402e9ea54794446" /><Relationship Type="http://schemas.openxmlformats.org/officeDocument/2006/relationships/slide" Target="/ppt/slides/slide3.xml" Id="Rb6cc973ccc144dec" /><Relationship Type="http://schemas.openxmlformats.org/officeDocument/2006/relationships/slide" Target="/ppt/slides/slide4.xml" Id="R77004e3e6bc14e1b" /><Relationship Type="http://schemas.openxmlformats.org/officeDocument/2006/relationships/slide" Target="/ppt/slides/slide5.xml" Id="R2515fddfdc424461" /><Relationship Type="http://schemas.openxmlformats.org/officeDocument/2006/relationships/slide" Target="/ppt/slides/slide6.xml" Id="Rcf02c721428947d8" /><Relationship Type="http://schemas.openxmlformats.org/officeDocument/2006/relationships/slide" Target="/ppt/slides/slide7.xml" Id="R6e10f5798d31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8eccd8ed8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353e721d4002" /><Relationship Type="http://schemas.openxmlformats.org/officeDocument/2006/relationships/theme" Target="/ppt/slideMasters/theme/theme1.xml" Id="R7b7a019b0805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8353e721d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2a81a53c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51e4a881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6c591045e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8e808bb9e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289f1870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31a195b2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a547e65b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KRISTINE LOLAND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KRIGU AS</a:t>
            </a:r>
          </a:p>
        </p:txBody>
      </p:sp>
    </p:spTree>
  </p:cSld>
  <p:clrMapOvr>
    <a:masterClrMapping xmlns:a="http://schemas.openxmlformats.org/drawingml/2006/main"/>
  </p:clrMapOvr>
</p:sld>
</file>