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79e4fbd248f499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fe79fb629474d76"/>
  </p:sldMasterIdLst>
  <p:sldIdLst>
    <p:sldId xmlns:r="http://schemas.openxmlformats.org/officeDocument/2006/relationships" id="256" r:id="Rfae6dc41e5ee4999"/>
    <p:sldId xmlns:r="http://schemas.openxmlformats.org/officeDocument/2006/relationships" id="257" r:id="R8483e0f69cb6469f"/>
    <p:sldId xmlns:r="http://schemas.openxmlformats.org/officeDocument/2006/relationships" id="258" r:id="R086c84a2bf824b17"/>
    <p:sldId xmlns:r="http://schemas.openxmlformats.org/officeDocument/2006/relationships" id="259" r:id="R22234c136abe4831"/>
    <p:sldId xmlns:r="http://schemas.openxmlformats.org/officeDocument/2006/relationships" id="260" r:id="Rea87a58dc03a40ab"/>
    <p:sldId xmlns:r="http://schemas.openxmlformats.org/officeDocument/2006/relationships" id="261" r:id="R3899275a318b4400"/>
    <p:sldId xmlns:r="http://schemas.openxmlformats.org/officeDocument/2006/relationships" id="262" r:id="R308b8271b1b54a8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fe79fb629474d76" /><Relationship Type="http://schemas.openxmlformats.org/officeDocument/2006/relationships/slide" Target="/ppt/slides/slide1.xml" Id="Rfae6dc41e5ee4999" /><Relationship Type="http://schemas.openxmlformats.org/officeDocument/2006/relationships/slide" Target="/ppt/slides/slide2.xml" Id="R8483e0f69cb6469f" /><Relationship Type="http://schemas.openxmlformats.org/officeDocument/2006/relationships/slide" Target="/ppt/slides/slide3.xml" Id="R086c84a2bf824b17" /><Relationship Type="http://schemas.openxmlformats.org/officeDocument/2006/relationships/slide" Target="/ppt/slides/slide4.xml" Id="R22234c136abe4831" /><Relationship Type="http://schemas.openxmlformats.org/officeDocument/2006/relationships/slide" Target="/ppt/slides/slide5.xml" Id="Rea87a58dc03a40ab" /><Relationship Type="http://schemas.openxmlformats.org/officeDocument/2006/relationships/slide" Target="/ppt/slides/slide6.xml" Id="R3899275a318b4400" /><Relationship Type="http://schemas.openxmlformats.org/officeDocument/2006/relationships/slide" Target="/ppt/slides/slide7.xml" Id="R308b8271b1b54a8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51e38651fd74d7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2d149994a34109" /><Relationship Type="http://schemas.openxmlformats.org/officeDocument/2006/relationships/theme" Target="/ppt/slideMasters/theme/theme1.xml" Id="R6aeb4100d4b948a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32d149994a3410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cb443990644f1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dabfe8f6814c6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b19dee881049b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d777b9d5a7448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37a0e5782a449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18af661956485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78a4adce3c4e6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PØG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PØG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PØG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PØG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PØG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PØG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−21 575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2 367 849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183 208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3 229 317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PØG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GUMPEN PER ØYSTEIN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PØG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Bjørnebakken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4631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918 771 255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PØG AS</a:t>
            </a:r>
          </a:p>
        </p:txBody>
      </p:sp>
    </p:spTree>
  </p:cSld>
  <p:clrMapOvr>
    <a:masterClrMapping xmlns:a="http://schemas.openxmlformats.org/drawingml/2006/main"/>
  </p:clrMapOvr>
</p:sld>
</file>