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f976df2211f04a9c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fae7eb50d14841e3"/>
  </p:sldMasterIdLst>
  <p:sldIdLst>
    <p:sldId xmlns:r="http://schemas.openxmlformats.org/officeDocument/2006/relationships" id="256" r:id="R901465eec0cd4298"/>
    <p:sldId xmlns:r="http://schemas.openxmlformats.org/officeDocument/2006/relationships" id="257" r:id="R6fa48059ff9b4927"/>
    <p:sldId xmlns:r="http://schemas.openxmlformats.org/officeDocument/2006/relationships" id="258" r:id="Rbb30b4181c564aa0"/>
    <p:sldId xmlns:r="http://schemas.openxmlformats.org/officeDocument/2006/relationships" id="259" r:id="R94a5c9d966f8408d"/>
    <p:sldId xmlns:r="http://schemas.openxmlformats.org/officeDocument/2006/relationships" id="260" r:id="Ra2945c081ffd4eaf"/>
    <p:sldId xmlns:r="http://schemas.openxmlformats.org/officeDocument/2006/relationships" id="261" r:id="Rbbd8feca57a94d44"/>
    <p:sldId xmlns:r="http://schemas.openxmlformats.org/officeDocument/2006/relationships" id="262" r:id="Recd1189470384f74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ae7eb50d14841e3" /><Relationship Type="http://schemas.openxmlformats.org/officeDocument/2006/relationships/slide" Target="/ppt/slides/slide1.xml" Id="R901465eec0cd4298" /><Relationship Type="http://schemas.openxmlformats.org/officeDocument/2006/relationships/slide" Target="/ppt/slides/slide2.xml" Id="R6fa48059ff9b4927" /><Relationship Type="http://schemas.openxmlformats.org/officeDocument/2006/relationships/slide" Target="/ppt/slides/slide3.xml" Id="Rbb30b4181c564aa0" /><Relationship Type="http://schemas.openxmlformats.org/officeDocument/2006/relationships/slide" Target="/ppt/slides/slide4.xml" Id="R94a5c9d966f8408d" /><Relationship Type="http://schemas.openxmlformats.org/officeDocument/2006/relationships/slide" Target="/ppt/slides/slide5.xml" Id="Ra2945c081ffd4eaf" /><Relationship Type="http://schemas.openxmlformats.org/officeDocument/2006/relationships/slide" Target="/ppt/slides/slide6.xml" Id="Rbbd8feca57a94d44" /><Relationship Type="http://schemas.openxmlformats.org/officeDocument/2006/relationships/slide" Target="/ppt/slides/slide7.xml" Id="Recd1189470384f74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c10644bf29e4241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120ec1150954bf2" /><Relationship Type="http://schemas.openxmlformats.org/officeDocument/2006/relationships/theme" Target="/ppt/slideMasters/theme/theme1.xml" Id="R326c6541fff145a1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5120ec1150954bf2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d5aa0cf12324b5a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0ff4a5022d64e42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e84f4a743ef4681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a9e4e37f2504232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ad4c83dc2444811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cb26d5c7bda4c6c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c8c32a3462a45af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PHH CAPITAL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PHH CAPITAL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PHH CAPITAL AS ble etablert [år] og holder til i Bergen.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PHH CAPITAL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PHH CAPITAL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PHH CAPITAL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−2 310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−2 310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4 802 079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5 472 867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PHH CAPITAL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PREBEN HØEG HAFSAAS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PHH CAPITAL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Hellebakken 9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5039 Bergen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918 786 783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PHH CAPITAL AS</a:t>
            </a:r>
          </a:p>
        </p:txBody>
      </p:sp>
    </p:spTree>
  </p:cSld>
  <p:clrMapOvr>
    <a:masterClrMapping xmlns:a="http://schemas.openxmlformats.org/drawingml/2006/main"/>
  </p:clrMapOvr>
</p:sld>
</file>