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19f155737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3e376deb54599"/>
  </p:sldMasterIdLst>
  <p:sldIdLst>
    <p:sldId xmlns:r="http://schemas.openxmlformats.org/officeDocument/2006/relationships" id="256" r:id="R998fd87086454a1c"/>
    <p:sldId xmlns:r="http://schemas.openxmlformats.org/officeDocument/2006/relationships" id="257" r:id="R6c7de0afea0b4f48"/>
    <p:sldId xmlns:r="http://schemas.openxmlformats.org/officeDocument/2006/relationships" id="258" r:id="R25b5bab0cf4641b5"/>
    <p:sldId xmlns:r="http://schemas.openxmlformats.org/officeDocument/2006/relationships" id="259" r:id="Rebcacfb9858145ce"/>
    <p:sldId xmlns:r="http://schemas.openxmlformats.org/officeDocument/2006/relationships" id="260" r:id="R2b20f16cc99d452b"/>
    <p:sldId xmlns:r="http://schemas.openxmlformats.org/officeDocument/2006/relationships" id="261" r:id="R177db427b8474904"/>
    <p:sldId xmlns:r="http://schemas.openxmlformats.org/officeDocument/2006/relationships" id="262" r:id="Rc70b1561e27a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3e376deb54599" /><Relationship Type="http://schemas.openxmlformats.org/officeDocument/2006/relationships/slide" Target="/ppt/slides/slide1.xml" Id="R998fd87086454a1c" /><Relationship Type="http://schemas.openxmlformats.org/officeDocument/2006/relationships/slide" Target="/ppt/slides/slide2.xml" Id="R6c7de0afea0b4f48" /><Relationship Type="http://schemas.openxmlformats.org/officeDocument/2006/relationships/slide" Target="/ppt/slides/slide3.xml" Id="R25b5bab0cf4641b5" /><Relationship Type="http://schemas.openxmlformats.org/officeDocument/2006/relationships/slide" Target="/ppt/slides/slide4.xml" Id="Rebcacfb9858145ce" /><Relationship Type="http://schemas.openxmlformats.org/officeDocument/2006/relationships/slide" Target="/ppt/slides/slide5.xml" Id="R2b20f16cc99d452b" /><Relationship Type="http://schemas.openxmlformats.org/officeDocument/2006/relationships/slide" Target="/ppt/slides/slide6.xml" Id="R177db427b8474904" /><Relationship Type="http://schemas.openxmlformats.org/officeDocument/2006/relationships/slide" Target="/ppt/slides/slide7.xml" Id="Rc70b1561e27a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20b904075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80b442284674" /><Relationship Type="http://schemas.openxmlformats.org/officeDocument/2006/relationships/theme" Target="/ppt/slideMasters/theme/theme1.xml" Id="Rc289859114ae43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f80b44228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6a97ea105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7e9801ea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29b2f99f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82b75414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44fed104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3db2adc2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cb449b83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