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d40eae186124eb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146cffa3374331"/>
  </p:sldMasterIdLst>
  <p:sldIdLst>
    <p:sldId xmlns:r="http://schemas.openxmlformats.org/officeDocument/2006/relationships" id="256" r:id="Reac793137d724c33"/>
    <p:sldId xmlns:r="http://schemas.openxmlformats.org/officeDocument/2006/relationships" id="257" r:id="Re517a10f726d4190"/>
    <p:sldId xmlns:r="http://schemas.openxmlformats.org/officeDocument/2006/relationships" id="258" r:id="R85fec85932244203"/>
    <p:sldId xmlns:r="http://schemas.openxmlformats.org/officeDocument/2006/relationships" id="259" r:id="R8e949f5227e240e8"/>
    <p:sldId xmlns:r="http://schemas.openxmlformats.org/officeDocument/2006/relationships" id="260" r:id="Rb907dc191cc44290"/>
    <p:sldId xmlns:r="http://schemas.openxmlformats.org/officeDocument/2006/relationships" id="261" r:id="R927550ead8764dea"/>
    <p:sldId xmlns:r="http://schemas.openxmlformats.org/officeDocument/2006/relationships" id="262" r:id="Rb7d96c08bbb84e0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146cffa3374331" /><Relationship Type="http://schemas.openxmlformats.org/officeDocument/2006/relationships/slide" Target="/ppt/slides/slide1.xml" Id="Reac793137d724c33" /><Relationship Type="http://schemas.openxmlformats.org/officeDocument/2006/relationships/slide" Target="/ppt/slides/slide2.xml" Id="Re517a10f726d4190" /><Relationship Type="http://schemas.openxmlformats.org/officeDocument/2006/relationships/slide" Target="/ppt/slides/slide3.xml" Id="R85fec85932244203" /><Relationship Type="http://schemas.openxmlformats.org/officeDocument/2006/relationships/slide" Target="/ppt/slides/slide4.xml" Id="R8e949f5227e240e8" /><Relationship Type="http://schemas.openxmlformats.org/officeDocument/2006/relationships/slide" Target="/ppt/slides/slide5.xml" Id="Rb907dc191cc44290" /><Relationship Type="http://schemas.openxmlformats.org/officeDocument/2006/relationships/slide" Target="/ppt/slides/slide6.xml" Id="R927550ead8764dea" /><Relationship Type="http://schemas.openxmlformats.org/officeDocument/2006/relationships/slide" Target="/ppt/slides/slide7.xml" Id="Rb7d96c08bbb84e0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200868f89da457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4be96649784a1e" /><Relationship Type="http://schemas.openxmlformats.org/officeDocument/2006/relationships/theme" Target="/ppt/slideMasters/theme/theme1.xml" Id="Rc48491eaf98f440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94be96649784a1e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a027774a83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6f61311f4c4fd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bcc674b0b5459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7666eefd844e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4d8194ceab411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758b13541f45c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1c8d78096b496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AML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AML SERVICE AS ble etablert [år] og holder til i Lundersæter.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26 646 744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14 784 497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12 082 418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37 647 198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44 424 324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 MARTIN LUNDHAUG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 Pedersens veg 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2218 Lundersæter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918 814 701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AML SERVICE AS</a:t>
            </a:r>
          </a:p>
        </p:txBody>
      </p:sp>
    </p:spTree>
  </p:cSld>
  <p:clrMapOvr>
    <a:masterClrMapping xmlns:a="http://schemas.openxmlformats.org/drawingml/2006/main"/>
  </p:clrMapOvr>
</p:sld>
</file>