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fc586fda1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c8d45efac4605"/>
  </p:sldMasterIdLst>
  <p:sldIdLst>
    <p:sldId xmlns:r="http://schemas.openxmlformats.org/officeDocument/2006/relationships" id="256" r:id="Rb6369efc80644868"/>
    <p:sldId xmlns:r="http://schemas.openxmlformats.org/officeDocument/2006/relationships" id="257" r:id="R15fe05ed03d446d3"/>
    <p:sldId xmlns:r="http://schemas.openxmlformats.org/officeDocument/2006/relationships" id="258" r:id="R23bc3aa250ce4f66"/>
    <p:sldId xmlns:r="http://schemas.openxmlformats.org/officeDocument/2006/relationships" id="259" r:id="Ra0365f7947dc4209"/>
    <p:sldId xmlns:r="http://schemas.openxmlformats.org/officeDocument/2006/relationships" id="260" r:id="R80d7c25d445e469f"/>
    <p:sldId xmlns:r="http://schemas.openxmlformats.org/officeDocument/2006/relationships" id="261" r:id="R0912191342134538"/>
    <p:sldId xmlns:r="http://schemas.openxmlformats.org/officeDocument/2006/relationships" id="262" r:id="Rb590f0faf632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c8d45efac4605" /><Relationship Type="http://schemas.openxmlformats.org/officeDocument/2006/relationships/slide" Target="/ppt/slides/slide1.xml" Id="Rb6369efc80644868" /><Relationship Type="http://schemas.openxmlformats.org/officeDocument/2006/relationships/slide" Target="/ppt/slides/slide2.xml" Id="R15fe05ed03d446d3" /><Relationship Type="http://schemas.openxmlformats.org/officeDocument/2006/relationships/slide" Target="/ppt/slides/slide3.xml" Id="R23bc3aa250ce4f66" /><Relationship Type="http://schemas.openxmlformats.org/officeDocument/2006/relationships/slide" Target="/ppt/slides/slide4.xml" Id="Ra0365f7947dc4209" /><Relationship Type="http://schemas.openxmlformats.org/officeDocument/2006/relationships/slide" Target="/ppt/slides/slide5.xml" Id="R80d7c25d445e469f" /><Relationship Type="http://schemas.openxmlformats.org/officeDocument/2006/relationships/slide" Target="/ppt/slides/slide6.xml" Id="R0912191342134538" /><Relationship Type="http://schemas.openxmlformats.org/officeDocument/2006/relationships/slide" Target="/ppt/slides/slide7.xml" Id="Rb590f0faf632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4c6022c5c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fdeb805a45bf" /><Relationship Type="http://schemas.openxmlformats.org/officeDocument/2006/relationships/theme" Target="/ppt/slideMasters/theme/theme1.xml" Id="R6095a665cfb5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afdeb805a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a0545d6e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f3b21032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ee89920b2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a1d75b98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f7dc66ca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6feffe53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67b5f7a9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 &amp;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 &amp; VEDLIKEHOLD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36 236 186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5 085 579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14 269 528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43 653 149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 &amp; VEDLIKEHOLD AS</a:t>
            </a:r>
          </a:p>
        </p:txBody>
      </p:sp>
    </p:spTree>
  </p:cSld>
  <p:clrMapOvr>
    <a:masterClrMapping xmlns:a="http://schemas.openxmlformats.org/drawingml/2006/main"/>
  </p:clrMapOvr>
</p:sld>
</file>