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b0798f7cb543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2e75a1051f4693"/>
  </p:sldMasterIdLst>
  <p:sldIdLst>
    <p:sldId xmlns:r="http://schemas.openxmlformats.org/officeDocument/2006/relationships" id="256" r:id="R6e00d601250a4d3b"/>
    <p:sldId xmlns:r="http://schemas.openxmlformats.org/officeDocument/2006/relationships" id="257" r:id="R4c9b1a11b66e4624"/>
    <p:sldId xmlns:r="http://schemas.openxmlformats.org/officeDocument/2006/relationships" id="258" r:id="R13a6db8c789946fe"/>
    <p:sldId xmlns:r="http://schemas.openxmlformats.org/officeDocument/2006/relationships" id="259" r:id="R876154eef1bb40b5"/>
    <p:sldId xmlns:r="http://schemas.openxmlformats.org/officeDocument/2006/relationships" id="260" r:id="R7f3d2599e76d4234"/>
    <p:sldId xmlns:r="http://schemas.openxmlformats.org/officeDocument/2006/relationships" id="261" r:id="Rff39bad232ca4c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e75a1051f4693" /><Relationship Type="http://schemas.openxmlformats.org/officeDocument/2006/relationships/slide" Target="/ppt/slides/slide1.xml" Id="R6e00d601250a4d3b" /><Relationship Type="http://schemas.openxmlformats.org/officeDocument/2006/relationships/slide" Target="/ppt/slides/slide2.xml" Id="R4c9b1a11b66e4624" /><Relationship Type="http://schemas.openxmlformats.org/officeDocument/2006/relationships/slide" Target="/ppt/slides/slide3.xml" Id="R13a6db8c789946fe" /><Relationship Type="http://schemas.openxmlformats.org/officeDocument/2006/relationships/slide" Target="/ppt/slides/slide4.xml" Id="R876154eef1bb40b5" /><Relationship Type="http://schemas.openxmlformats.org/officeDocument/2006/relationships/slide" Target="/ppt/slides/slide5.xml" Id="R7f3d2599e76d4234" /><Relationship Type="http://schemas.openxmlformats.org/officeDocument/2006/relationships/slide" Target="/ppt/slides/slide6.xml" Id="Rff39bad232ca4c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8afaf665b42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67a8606ee49db" /><Relationship Type="http://schemas.openxmlformats.org/officeDocument/2006/relationships/theme" Target="/ppt/slideMasters/theme/theme1.xml" Id="R763413c35ab54d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267a8606ee49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5fe00b33b44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928608afe4d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aaa6ed7414c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0e96f3c1346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2b3d640a141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36658a4a74f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Holmendammen terrasse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