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fb4c31ac2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c9d31aaba4f6f"/>
  </p:sldMasterIdLst>
  <p:sldIdLst>
    <p:sldId xmlns:r="http://schemas.openxmlformats.org/officeDocument/2006/relationships" id="256" r:id="R0af444f52a064ba2"/>
    <p:sldId xmlns:r="http://schemas.openxmlformats.org/officeDocument/2006/relationships" id="257" r:id="Rb67bb11e7fe94c3a"/>
    <p:sldId xmlns:r="http://schemas.openxmlformats.org/officeDocument/2006/relationships" id="258" r:id="R49077a358a384184"/>
    <p:sldId xmlns:r="http://schemas.openxmlformats.org/officeDocument/2006/relationships" id="259" r:id="Rf0100fbecc6c421d"/>
    <p:sldId xmlns:r="http://schemas.openxmlformats.org/officeDocument/2006/relationships" id="260" r:id="R9fc4e394ff904705"/>
    <p:sldId xmlns:r="http://schemas.openxmlformats.org/officeDocument/2006/relationships" id="261" r:id="R310ba0455ce14fc6"/>
    <p:sldId xmlns:r="http://schemas.openxmlformats.org/officeDocument/2006/relationships" id="262" r:id="R866e065fd48b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c9d31aaba4f6f" /><Relationship Type="http://schemas.openxmlformats.org/officeDocument/2006/relationships/slide" Target="/ppt/slides/slide1.xml" Id="R0af444f52a064ba2" /><Relationship Type="http://schemas.openxmlformats.org/officeDocument/2006/relationships/slide" Target="/ppt/slides/slide2.xml" Id="Rb67bb11e7fe94c3a" /><Relationship Type="http://schemas.openxmlformats.org/officeDocument/2006/relationships/slide" Target="/ppt/slides/slide3.xml" Id="R49077a358a384184" /><Relationship Type="http://schemas.openxmlformats.org/officeDocument/2006/relationships/slide" Target="/ppt/slides/slide4.xml" Id="Rf0100fbecc6c421d" /><Relationship Type="http://schemas.openxmlformats.org/officeDocument/2006/relationships/slide" Target="/ppt/slides/slide5.xml" Id="R9fc4e394ff904705" /><Relationship Type="http://schemas.openxmlformats.org/officeDocument/2006/relationships/slide" Target="/ppt/slides/slide6.xml" Id="R310ba0455ce14fc6" /><Relationship Type="http://schemas.openxmlformats.org/officeDocument/2006/relationships/slide" Target="/ppt/slides/slide7.xml" Id="R866e065fd48b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ad29bcb7b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46c2b41c4c91" /><Relationship Type="http://schemas.openxmlformats.org/officeDocument/2006/relationships/theme" Target="/ppt/slideMasters/theme/theme1.xml" Id="Re723350ec691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146c2b41c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a0a72d7b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d82b7d74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ff3d85d57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359b5d82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114cdee2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75ade8bb9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2b501d72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