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c733b4434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6b6b2b61d4f65"/>
  </p:sldMasterIdLst>
  <p:sldIdLst>
    <p:sldId xmlns:r="http://schemas.openxmlformats.org/officeDocument/2006/relationships" id="256" r:id="R1f928fdf675a4b85"/>
    <p:sldId xmlns:r="http://schemas.openxmlformats.org/officeDocument/2006/relationships" id="257" r:id="Rd8e4b1015c6b4be9"/>
    <p:sldId xmlns:r="http://schemas.openxmlformats.org/officeDocument/2006/relationships" id="258" r:id="R3afb1c9db31248c4"/>
    <p:sldId xmlns:r="http://schemas.openxmlformats.org/officeDocument/2006/relationships" id="259" r:id="Re9bf3b1f9a0a4f0d"/>
    <p:sldId xmlns:r="http://schemas.openxmlformats.org/officeDocument/2006/relationships" id="260" r:id="R191226f5ab984998"/>
    <p:sldId xmlns:r="http://schemas.openxmlformats.org/officeDocument/2006/relationships" id="261" r:id="R6643da695edb493d"/>
    <p:sldId xmlns:r="http://schemas.openxmlformats.org/officeDocument/2006/relationships" id="262" r:id="Rc675ec7b2141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6b6b2b61d4f65" /><Relationship Type="http://schemas.openxmlformats.org/officeDocument/2006/relationships/slide" Target="/ppt/slides/slide1.xml" Id="R1f928fdf675a4b85" /><Relationship Type="http://schemas.openxmlformats.org/officeDocument/2006/relationships/slide" Target="/ppt/slides/slide2.xml" Id="Rd8e4b1015c6b4be9" /><Relationship Type="http://schemas.openxmlformats.org/officeDocument/2006/relationships/slide" Target="/ppt/slides/slide3.xml" Id="R3afb1c9db31248c4" /><Relationship Type="http://schemas.openxmlformats.org/officeDocument/2006/relationships/slide" Target="/ppt/slides/slide4.xml" Id="Re9bf3b1f9a0a4f0d" /><Relationship Type="http://schemas.openxmlformats.org/officeDocument/2006/relationships/slide" Target="/ppt/slides/slide5.xml" Id="R191226f5ab984998" /><Relationship Type="http://schemas.openxmlformats.org/officeDocument/2006/relationships/slide" Target="/ppt/slides/slide6.xml" Id="R6643da695edb493d" /><Relationship Type="http://schemas.openxmlformats.org/officeDocument/2006/relationships/slide" Target="/ppt/slides/slide7.xml" Id="Rc675ec7b2141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f5ad91878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6b51f29842da" /><Relationship Type="http://schemas.openxmlformats.org/officeDocument/2006/relationships/theme" Target="/ppt/slideMasters/theme/theme1.xml" Id="R9837ec448e0a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b6b51f298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fb4ce431e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eb4a20cd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e1c95ee19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9fcc6f1f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580db233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528d3297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45bd852f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