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fa72ae145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c40e527854dad"/>
  </p:sldMasterIdLst>
  <p:sldIdLst>
    <p:sldId xmlns:r="http://schemas.openxmlformats.org/officeDocument/2006/relationships" id="256" r:id="R83c32960c46c4a9b"/>
    <p:sldId xmlns:r="http://schemas.openxmlformats.org/officeDocument/2006/relationships" id="257" r:id="R75684c8cb4af4911"/>
    <p:sldId xmlns:r="http://schemas.openxmlformats.org/officeDocument/2006/relationships" id="258" r:id="Redf8e9c078af4697"/>
    <p:sldId xmlns:r="http://schemas.openxmlformats.org/officeDocument/2006/relationships" id="259" r:id="R484f6ef6f34c45a5"/>
    <p:sldId xmlns:r="http://schemas.openxmlformats.org/officeDocument/2006/relationships" id="260" r:id="Rc30a5dcd512c4850"/>
    <p:sldId xmlns:r="http://schemas.openxmlformats.org/officeDocument/2006/relationships" id="261" r:id="R8c54d0b2050d499e"/>
    <p:sldId xmlns:r="http://schemas.openxmlformats.org/officeDocument/2006/relationships" id="262" r:id="Rc92b4cf0e0bf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c40e527854dad" /><Relationship Type="http://schemas.openxmlformats.org/officeDocument/2006/relationships/slide" Target="/ppt/slides/slide1.xml" Id="R83c32960c46c4a9b" /><Relationship Type="http://schemas.openxmlformats.org/officeDocument/2006/relationships/slide" Target="/ppt/slides/slide2.xml" Id="R75684c8cb4af4911" /><Relationship Type="http://schemas.openxmlformats.org/officeDocument/2006/relationships/slide" Target="/ppt/slides/slide3.xml" Id="Redf8e9c078af4697" /><Relationship Type="http://schemas.openxmlformats.org/officeDocument/2006/relationships/slide" Target="/ppt/slides/slide4.xml" Id="R484f6ef6f34c45a5" /><Relationship Type="http://schemas.openxmlformats.org/officeDocument/2006/relationships/slide" Target="/ppt/slides/slide5.xml" Id="Rc30a5dcd512c4850" /><Relationship Type="http://schemas.openxmlformats.org/officeDocument/2006/relationships/slide" Target="/ppt/slides/slide6.xml" Id="R8c54d0b2050d499e" /><Relationship Type="http://schemas.openxmlformats.org/officeDocument/2006/relationships/slide" Target="/ppt/slides/slide7.xml" Id="Rc92b4cf0e0bf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accc206ee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e9f4983a4491" /><Relationship Type="http://schemas.openxmlformats.org/officeDocument/2006/relationships/theme" Target="/ppt/slideMasters/theme/theme1.xml" Id="Ra9079ca5ba49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3e9f4983a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a0700ec7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2713de6c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0e2b7366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5d7cbe9f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3da9cb0e5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73594d35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48b5a37b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BOLSØY LYNGMO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