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638d8ed58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04cc7eea44f3d"/>
  </p:sldMasterIdLst>
  <p:sldIdLst>
    <p:sldId xmlns:r="http://schemas.openxmlformats.org/officeDocument/2006/relationships" id="256" r:id="Rff74b9917ef841fe"/>
    <p:sldId xmlns:r="http://schemas.openxmlformats.org/officeDocument/2006/relationships" id="257" r:id="R9e88a692711f4ab2"/>
    <p:sldId xmlns:r="http://schemas.openxmlformats.org/officeDocument/2006/relationships" id="258" r:id="Ra0fc0e24a80145bb"/>
    <p:sldId xmlns:r="http://schemas.openxmlformats.org/officeDocument/2006/relationships" id="259" r:id="R49c83fc4d1b647de"/>
    <p:sldId xmlns:r="http://schemas.openxmlformats.org/officeDocument/2006/relationships" id="260" r:id="Ra98ad9531d1a4cd4"/>
    <p:sldId xmlns:r="http://schemas.openxmlformats.org/officeDocument/2006/relationships" id="261" r:id="R89afd55a9293463d"/>
    <p:sldId xmlns:r="http://schemas.openxmlformats.org/officeDocument/2006/relationships" id="262" r:id="Rb7c2e635f80d48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04cc7eea44f3d" /><Relationship Type="http://schemas.openxmlformats.org/officeDocument/2006/relationships/slide" Target="/ppt/slides/slide1.xml" Id="Rff74b9917ef841fe" /><Relationship Type="http://schemas.openxmlformats.org/officeDocument/2006/relationships/slide" Target="/ppt/slides/slide2.xml" Id="R9e88a692711f4ab2" /><Relationship Type="http://schemas.openxmlformats.org/officeDocument/2006/relationships/slide" Target="/ppt/slides/slide3.xml" Id="Ra0fc0e24a80145bb" /><Relationship Type="http://schemas.openxmlformats.org/officeDocument/2006/relationships/slide" Target="/ppt/slides/slide4.xml" Id="R49c83fc4d1b647de" /><Relationship Type="http://schemas.openxmlformats.org/officeDocument/2006/relationships/slide" Target="/ppt/slides/slide5.xml" Id="Ra98ad9531d1a4cd4" /><Relationship Type="http://schemas.openxmlformats.org/officeDocument/2006/relationships/slide" Target="/ppt/slides/slide6.xml" Id="R89afd55a9293463d" /><Relationship Type="http://schemas.openxmlformats.org/officeDocument/2006/relationships/slide" Target="/ppt/slides/slide7.xml" Id="Rb7c2e635f80d48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aefa448434f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98d2c7b0f4130" /><Relationship Type="http://schemas.openxmlformats.org/officeDocument/2006/relationships/theme" Target="/ppt/slideMasters/theme/theme1.xml" Id="Rf58c7a25840e46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98d2c7b0f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b95c65e52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cbf3a51f644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40c5921e14c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a1ec671a242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54cfab19b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cc4e76b1341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50423b13247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MPF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MPF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6 413 177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SYNNØVE GATLAND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ARNE HAUGESTEN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HAUGEN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Gatland, Innspurten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918 843 000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MPF CAPITAL AS</a:t>
            </a:r>
          </a:p>
        </p:txBody>
      </p:sp>
    </p:spTree>
  </p:cSld>
  <p:clrMapOvr>
    <a:masterClrMapping xmlns:a="http://schemas.openxmlformats.org/drawingml/2006/main"/>
  </p:clrMapOvr>
</p:sld>
</file>