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b24194b25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dc1464bdb40b7"/>
  </p:sldMasterIdLst>
  <p:sldIdLst>
    <p:sldId xmlns:r="http://schemas.openxmlformats.org/officeDocument/2006/relationships" id="256" r:id="Ra72c277e93f04c34"/>
    <p:sldId xmlns:r="http://schemas.openxmlformats.org/officeDocument/2006/relationships" id="257" r:id="R4862c246c83c47ce"/>
    <p:sldId xmlns:r="http://schemas.openxmlformats.org/officeDocument/2006/relationships" id="258" r:id="Rbcee32bf1e7e4715"/>
    <p:sldId xmlns:r="http://schemas.openxmlformats.org/officeDocument/2006/relationships" id="259" r:id="R15e34849b6094ae8"/>
    <p:sldId xmlns:r="http://schemas.openxmlformats.org/officeDocument/2006/relationships" id="260" r:id="R8e8d8a6e68864a53"/>
    <p:sldId xmlns:r="http://schemas.openxmlformats.org/officeDocument/2006/relationships" id="261" r:id="R197a8132d8294f20"/>
    <p:sldId xmlns:r="http://schemas.openxmlformats.org/officeDocument/2006/relationships" id="262" r:id="R9123ac767978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dc1464bdb40b7" /><Relationship Type="http://schemas.openxmlformats.org/officeDocument/2006/relationships/slide" Target="/ppt/slides/slide1.xml" Id="Ra72c277e93f04c34" /><Relationship Type="http://schemas.openxmlformats.org/officeDocument/2006/relationships/slide" Target="/ppt/slides/slide2.xml" Id="R4862c246c83c47ce" /><Relationship Type="http://schemas.openxmlformats.org/officeDocument/2006/relationships/slide" Target="/ppt/slides/slide3.xml" Id="Rbcee32bf1e7e4715" /><Relationship Type="http://schemas.openxmlformats.org/officeDocument/2006/relationships/slide" Target="/ppt/slides/slide4.xml" Id="R15e34849b6094ae8" /><Relationship Type="http://schemas.openxmlformats.org/officeDocument/2006/relationships/slide" Target="/ppt/slides/slide5.xml" Id="R8e8d8a6e68864a53" /><Relationship Type="http://schemas.openxmlformats.org/officeDocument/2006/relationships/slide" Target="/ppt/slides/slide6.xml" Id="R197a8132d8294f20" /><Relationship Type="http://schemas.openxmlformats.org/officeDocument/2006/relationships/slide" Target="/ppt/slides/slide7.xml" Id="R9123ac767978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0c8af2a9b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6aa519e0424f" /><Relationship Type="http://schemas.openxmlformats.org/officeDocument/2006/relationships/theme" Target="/ppt/slideMasters/theme/theme1.xml" Id="R1662b6d46b61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f6aa519e0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7742aba3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8f5f3e96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a00dc240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b65c51f8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47d2641c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0e9b5876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ff55e74c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KVASSTIND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KVASSTIND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87 498 083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87 516 753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EIDISSEN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Eidissen, Hornsundvegen 30A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KVASSTIND AS</a:t>
            </a:r>
          </a:p>
        </p:txBody>
      </p:sp>
    </p:spTree>
  </p:cSld>
  <p:clrMapOvr>
    <a:masterClrMapping xmlns:a="http://schemas.openxmlformats.org/drawingml/2006/main"/>
  </p:clrMapOvr>
</p:sld>
</file>