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edae1c6f6374a3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a8add0cc4c244b5"/>
  </p:sldMasterIdLst>
  <p:sldIdLst>
    <p:sldId xmlns:r="http://schemas.openxmlformats.org/officeDocument/2006/relationships" id="256" r:id="R6493e8f745ab49e6"/>
    <p:sldId xmlns:r="http://schemas.openxmlformats.org/officeDocument/2006/relationships" id="257" r:id="R6e50dffff5654177"/>
    <p:sldId xmlns:r="http://schemas.openxmlformats.org/officeDocument/2006/relationships" id="258" r:id="R064866eca5e44796"/>
    <p:sldId xmlns:r="http://schemas.openxmlformats.org/officeDocument/2006/relationships" id="259" r:id="Re1658b43183b44ea"/>
    <p:sldId xmlns:r="http://schemas.openxmlformats.org/officeDocument/2006/relationships" id="260" r:id="R64ff4cd611404888"/>
    <p:sldId xmlns:r="http://schemas.openxmlformats.org/officeDocument/2006/relationships" id="261" r:id="R596e9d47839d4d7c"/>
    <p:sldId xmlns:r="http://schemas.openxmlformats.org/officeDocument/2006/relationships" id="262" r:id="R2f2d42ebaaf745a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a8add0cc4c244b5" /><Relationship Type="http://schemas.openxmlformats.org/officeDocument/2006/relationships/slide" Target="/ppt/slides/slide1.xml" Id="R6493e8f745ab49e6" /><Relationship Type="http://schemas.openxmlformats.org/officeDocument/2006/relationships/slide" Target="/ppt/slides/slide2.xml" Id="R6e50dffff5654177" /><Relationship Type="http://schemas.openxmlformats.org/officeDocument/2006/relationships/slide" Target="/ppt/slides/slide3.xml" Id="R064866eca5e44796" /><Relationship Type="http://schemas.openxmlformats.org/officeDocument/2006/relationships/slide" Target="/ppt/slides/slide4.xml" Id="Re1658b43183b44ea" /><Relationship Type="http://schemas.openxmlformats.org/officeDocument/2006/relationships/slide" Target="/ppt/slides/slide5.xml" Id="R64ff4cd611404888" /><Relationship Type="http://schemas.openxmlformats.org/officeDocument/2006/relationships/slide" Target="/ppt/slides/slide6.xml" Id="R596e9d47839d4d7c" /><Relationship Type="http://schemas.openxmlformats.org/officeDocument/2006/relationships/slide" Target="/ppt/slides/slide7.xml" Id="R2f2d42ebaaf745a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c714b266833479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9887e5303b44d2" /><Relationship Type="http://schemas.openxmlformats.org/officeDocument/2006/relationships/theme" Target="/ppt/slideMasters/theme/theme1.xml" Id="R180074a07a29441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59887e5303b44d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db84baac9b434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e6cd02a5ba449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96c4473a97456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c806756f05430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622cc49544436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965d2ff2b045f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37f9d478e14a9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RAMNAN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RAMNAN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RAMNAN AS ble etablert [år] og holder til i Bodø.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RAMNAN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RAMNAN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RAMNAN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271 918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−1 490 880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2 454 730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72 630 918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75 842 368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RAMNAN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ROAR EIDISSEN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RAMNAN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Roar Eidissen, Skipperveien 3A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8070 Bodø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918 869 263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RAMNAN AS</a:t>
            </a:r>
          </a:p>
        </p:txBody>
      </p:sp>
    </p:spTree>
  </p:cSld>
  <p:clrMapOvr>
    <a:masterClrMapping xmlns:a="http://schemas.openxmlformats.org/drawingml/2006/main"/>
  </p:clrMapOvr>
</p:sld>
</file>