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d9d4e69f2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8e6c7bda94f8a"/>
  </p:sldMasterIdLst>
  <p:sldIdLst>
    <p:sldId xmlns:r="http://schemas.openxmlformats.org/officeDocument/2006/relationships" id="256" r:id="Rfac492ca054f49f1"/>
    <p:sldId xmlns:r="http://schemas.openxmlformats.org/officeDocument/2006/relationships" id="257" r:id="R87c8f4e598844779"/>
    <p:sldId xmlns:r="http://schemas.openxmlformats.org/officeDocument/2006/relationships" id="258" r:id="R7a07d69b08194921"/>
    <p:sldId xmlns:r="http://schemas.openxmlformats.org/officeDocument/2006/relationships" id="259" r:id="Rf6558eb7787c4c13"/>
    <p:sldId xmlns:r="http://schemas.openxmlformats.org/officeDocument/2006/relationships" id="260" r:id="R174fdbc9a0044f53"/>
    <p:sldId xmlns:r="http://schemas.openxmlformats.org/officeDocument/2006/relationships" id="261" r:id="R19b31d7b5e514b50"/>
    <p:sldId xmlns:r="http://schemas.openxmlformats.org/officeDocument/2006/relationships" id="262" r:id="R4508a180b599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8e6c7bda94f8a" /><Relationship Type="http://schemas.openxmlformats.org/officeDocument/2006/relationships/slide" Target="/ppt/slides/slide1.xml" Id="Rfac492ca054f49f1" /><Relationship Type="http://schemas.openxmlformats.org/officeDocument/2006/relationships/slide" Target="/ppt/slides/slide2.xml" Id="R87c8f4e598844779" /><Relationship Type="http://schemas.openxmlformats.org/officeDocument/2006/relationships/slide" Target="/ppt/slides/slide3.xml" Id="R7a07d69b08194921" /><Relationship Type="http://schemas.openxmlformats.org/officeDocument/2006/relationships/slide" Target="/ppt/slides/slide4.xml" Id="Rf6558eb7787c4c13" /><Relationship Type="http://schemas.openxmlformats.org/officeDocument/2006/relationships/slide" Target="/ppt/slides/slide5.xml" Id="R174fdbc9a0044f53" /><Relationship Type="http://schemas.openxmlformats.org/officeDocument/2006/relationships/slide" Target="/ppt/slides/slide6.xml" Id="R19b31d7b5e514b50" /><Relationship Type="http://schemas.openxmlformats.org/officeDocument/2006/relationships/slide" Target="/ppt/slides/slide7.xml" Id="R4508a180b599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b9eba9e57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cb053a9714d95" /><Relationship Type="http://schemas.openxmlformats.org/officeDocument/2006/relationships/theme" Target="/ppt/slideMasters/theme/theme1.xml" Id="R88f77e046fca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cb053a971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f64f3edb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b9fa827d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9c3efeac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fd2c9e4c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0d016bc4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36adb438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486c008df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STEINSVATNET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STEINSVATNET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52 975 633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53 055 313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EIDISSEN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Rorbuveien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STEINSVATNET AS</a:t>
            </a:r>
          </a:p>
        </p:txBody>
      </p:sp>
    </p:spTree>
  </p:cSld>
  <p:clrMapOvr>
    <a:masterClrMapping xmlns:a="http://schemas.openxmlformats.org/drawingml/2006/main"/>
  </p:clrMapOvr>
</p:sld>
</file>