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cad5ceb2e747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1dcf1379b4fdc"/>
  </p:sldMasterIdLst>
  <p:sldIdLst>
    <p:sldId xmlns:r="http://schemas.openxmlformats.org/officeDocument/2006/relationships" id="256" r:id="R348eacd3e37b42a0"/>
    <p:sldId xmlns:r="http://schemas.openxmlformats.org/officeDocument/2006/relationships" id="257" r:id="R7ffc2b6466234cb1"/>
    <p:sldId xmlns:r="http://schemas.openxmlformats.org/officeDocument/2006/relationships" id="258" r:id="R4c579f8712e148ca"/>
    <p:sldId xmlns:r="http://schemas.openxmlformats.org/officeDocument/2006/relationships" id="259" r:id="R9f3efd687d7a41f9"/>
    <p:sldId xmlns:r="http://schemas.openxmlformats.org/officeDocument/2006/relationships" id="260" r:id="R89e29190878945f4"/>
    <p:sldId xmlns:r="http://schemas.openxmlformats.org/officeDocument/2006/relationships" id="261" r:id="Rfde793b245b34ff8"/>
    <p:sldId xmlns:r="http://schemas.openxmlformats.org/officeDocument/2006/relationships" id="262" r:id="R44cd9f2e4501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1dcf1379b4fdc" /><Relationship Type="http://schemas.openxmlformats.org/officeDocument/2006/relationships/slide" Target="/ppt/slides/slide1.xml" Id="R348eacd3e37b42a0" /><Relationship Type="http://schemas.openxmlformats.org/officeDocument/2006/relationships/slide" Target="/ppt/slides/slide2.xml" Id="R7ffc2b6466234cb1" /><Relationship Type="http://schemas.openxmlformats.org/officeDocument/2006/relationships/slide" Target="/ppt/slides/slide3.xml" Id="R4c579f8712e148ca" /><Relationship Type="http://schemas.openxmlformats.org/officeDocument/2006/relationships/slide" Target="/ppt/slides/slide4.xml" Id="R9f3efd687d7a41f9" /><Relationship Type="http://schemas.openxmlformats.org/officeDocument/2006/relationships/slide" Target="/ppt/slides/slide5.xml" Id="R89e29190878945f4" /><Relationship Type="http://schemas.openxmlformats.org/officeDocument/2006/relationships/slide" Target="/ppt/slides/slide6.xml" Id="Rfde793b245b34ff8" /><Relationship Type="http://schemas.openxmlformats.org/officeDocument/2006/relationships/slide" Target="/ppt/slides/slide7.xml" Id="R44cd9f2e4501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c9c18b399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bb9ce76a94995" /><Relationship Type="http://schemas.openxmlformats.org/officeDocument/2006/relationships/theme" Target="/ppt/slideMasters/theme/theme1.xml" Id="Rdaff7b0d7c0c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bb9ce76a9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6e239ba84c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548705d83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39966f89a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c3b4807c4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bd093f1d6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8a50f65f044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f3d499fa2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SKARVTIND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5 645 827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67 052 035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67 143 904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EIDISSEN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Risøyvegen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918 869 360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