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663dcc93f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6663ccb584b90"/>
  </p:sldMasterIdLst>
  <p:sldIdLst>
    <p:sldId xmlns:r="http://schemas.openxmlformats.org/officeDocument/2006/relationships" id="256" r:id="R64eb4be4b2f44da2"/>
    <p:sldId xmlns:r="http://schemas.openxmlformats.org/officeDocument/2006/relationships" id="257" r:id="Rc1c0f28557044417"/>
    <p:sldId xmlns:r="http://schemas.openxmlformats.org/officeDocument/2006/relationships" id="258" r:id="Rda3e1d27fa2d4059"/>
    <p:sldId xmlns:r="http://schemas.openxmlformats.org/officeDocument/2006/relationships" id="259" r:id="R9781ecf25dfd4fd4"/>
    <p:sldId xmlns:r="http://schemas.openxmlformats.org/officeDocument/2006/relationships" id="260" r:id="Rd6536c268cc042eb"/>
    <p:sldId xmlns:r="http://schemas.openxmlformats.org/officeDocument/2006/relationships" id="261" r:id="R3aacf34af98d4d41"/>
    <p:sldId xmlns:r="http://schemas.openxmlformats.org/officeDocument/2006/relationships" id="262" r:id="Rba9ab7bae0e7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6663ccb584b90" /><Relationship Type="http://schemas.openxmlformats.org/officeDocument/2006/relationships/slide" Target="/ppt/slides/slide1.xml" Id="R64eb4be4b2f44da2" /><Relationship Type="http://schemas.openxmlformats.org/officeDocument/2006/relationships/slide" Target="/ppt/slides/slide2.xml" Id="Rc1c0f28557044417" /><Relationship Type="http://schemas.openxmlformats.org/officeDocument/2006/relationships/slide" Target="/ppt/slides/slide3.xml" Id="Rda3e1d27fa2d4059" /><Relationship Type="http://schemas.openxmlformats.org/officeDocument/2006/relationships/slide" Target="/ppt/slides/slide4.xml" Id="R9781ecf25dfd4fd4" /><Relationship Type="http://schemas.openxmlformats.org/officeDocument/2006/relationships/slide" Target="/ppt/slides/slide5.xml" Id="Rd6536c268cc042eb" /><Relationship Type="http://schemas.openxmlformats.org/officeDocument/2006/relationships/slide" Target="/ppt/slides/slide6.xml" Id="R3aacf34af98d4d41" /><Relationship Type="http://schemas.openxmlformats.org/officeDocument/2006/relationships/slide" Target="/ppt/slides/slide7.xml" Id="Rba9ab7bae0e7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775be199b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8ffecb12404a" /><Relationship Type="http://schemas.openxmlformats.org/officeDocument/2006/relationships/theme" Target="/ppt/slideMasters/theme/theme1.xml" Id="Rfc16dcc59439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28ffecb12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b3945599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bf346076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889628ea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6c6a0cc3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1445830c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34c5b3e2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94e5d369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8 277 294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Planteskolen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918 888 241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