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4250b94d884d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1e50e684f94ddb"/>
  </p:sldMasterIdLst>
  <p:sldIdLst>
    <p:sldId xmlns:r="http://schemas.openxmlformats.org/officeDocument/2006/relationships" id="256" r:id="Rcae2cb81505e465b"/>
    <p:sldId xmlns:r="http://schemas.openxmlformats.org/officeDocument/2006/relationships" id="257" r:id="R538b6977d41c4222"/>
    <p:sldId xmlns:r="http://schemas.openxmlformats.org/officeDocument/2006/relationships" id="258" r:id="Rcd60dc027bec4046"/>
    <p:sldId xmlns:r="http://schemas.openxmlformats.org/officeDocument/2006/relationships" id="259" r:id="R8fcd88a837d34d9c"/>
    <p:sldId xmlns:r="http://schemas.openxmlformats.org/officeDocument/2006/relationships" id="260" r:id="Rcf28514889ca4c89"/>
    <p:sldId xmlns:r="http://schemas.openxmlformats.org/officeDocument/2006/relationships" id="261" r:id="R9277f90e8bf441d4"/>
    <p:sldId xmlns:r="http://schemas.openxmlformats.org/officeDocument/2006/relationships" id="262" r:id="Rcd9329db07e94a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1e50e684f94ddb" /><Relationship Type="http://schemas.openxmlformats.org/officeDocument/2006/relationships/slide" Target="/ppt/slides/slide1.xml" Id="Rcae2cb81505e465b" /><Relationship Type="http://schemas.openxmlformats.org/officeDocument/2006/relationships/slide" Target="/ppt/slides/slide2.xml" Id="R538b6977d41c4222" /><Relationship Type="http://schemas.openxmlformats.org/officeDocument/2006/relationships/slide" Target="/ppt/slides/slide3.xml" Id="Rcd60dc027bec4046" /><Relationship Type="http://schemas.openxmlformats.org/officeDocument/2006/relationships/slide" Target="/ppt/slides/slide4.xml" Id="R8fcd88a837d34d9c" /><Relationship Type="http://schemas.openxmlformats.org/officeDocument/2006/relationships/slide" Target="/ppt/slides/slide5.xml" Id="Rcf28514889ca4c89" /><Relationship Type="http://schemas.openxmlformats.org/officeDocument/2006/relationships/slide" Target="/ppt/slides/slide6.xml" Id="R9277f90e8bf441d4" /><Relationship Type="http://schemas.openxmlformats.org/officeDocument/2006/relationships/slide" Target="/ppt/slides/slide7.xml" Id="Rcd9329db07e94a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72268f11041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bc8ad805c44e1" /><Relationship Type="http://schemas.openxmlformats.org/officeDocument/2006/relationships/theme" Target="/ppt/slideMasters/theme/theme1.xml" Id="R6cdfeab8f44444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ebc8ad805c44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997a194e74d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46247d7b340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5aa17e2dc41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70c1c04944e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1ff5fae7542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8753da5814e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d7f940b4448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HAUGHOLT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HAUGHOLT HOLDING AS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3 882 686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7 329 516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HAUGHOLT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INA HAUGHOLT INVEST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Lindtjenn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918 894 403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HAUGHOLT HOLDING AS</a:t>
            </a:r>
          </a:p>
        </p:txBody>
      </p:sp>
    </p:spTree>
  </p:cSld>
  <p:clrMapOvr>
    <a:masterClrMapping xmlns:a="http://schemas.openxmlformats.org/drawingml/2006/main"/>
  </p:clrMapOvr>
</p:sld>
</file>