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9a6237213254a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e9ed4fa95644f89"/>
  </p:sldMasterIdLst>
  <p:sldIdLst>
    <p:sldId xmlns:r="http://schemas.openxmlformats.org/officeDocument/2006/relationships" id="256" r:id="R8323bb766aa04033"/>
    <p:sldId xmlns:r="http://schemas.openxmlformats.org/officeDocument/2006/relationships" id="257" r:id="R36cd04b04d9242d5"/>
    <p:sldId xmlns:r="http://schemas.openxmlformats.org/officeDocument/2006/relationships" id="258" r:id="Rfaad9333e84b4224"/>
    <p:sldId xmlns:r="http://schemas.openxmlformats.org/officeDocument/2006/relationships" id="259" r:id="R7844184f02b141cd"/>
    <p:sldId xmlns:r="http://schemas.openxmlformats.org/officeDocument/2006/relationships" id="260" r:id="Re9824f8a84f94e60"/>
    <p:sldId xmlns:r="http://schemas.openxmlformats.org/officeDocument/2006/relationships" id="261" r:id="Rffd363eb6b5d43dd"/>
    <p:sldId xmlns:r="http://schemas.openxmlformats.org/officeDocument/2006/relationships" id="262" r:id="R115547ccd59348b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9ed4fa95644f89" /><Relationship Type="http://schemas.openxmlformats.org/officeDocument/2006/relationships/slide" Target="/ppt/slides/slide1.xml" Id="R8323bb766aa04033" /><Relationship Type="http://schemas.openxmlformats.org/officeDocument/2006/relationships/slide" Target="/ppt/slides/slide2.xml" Id="R36cd04b04d9242d5" /><Relationship Type="http://schemas.openxmlformats.org/officeDocument/2006/relationships/slide" Target="/ppt/slides/slide3.xml" Id="Rfaad9333e84b4224" /><Relationship Type="http://schemas.openxmlformats.org/officeDocument/2006/relationships/slide" Target="/ppt/slides/slide4.xml" Id="R7844184f02b141cd" /><Relationship Type="http://schemas.openxmlformats.org/officeDocument/2006/relationships/slide" Target="/ppt/slides/slide5.xml" Id="Re9824f8a84f94e60" /><Relationship Type="http://schemas.openxmlformats.org/officeDocument/2006/relationships/slide" Target="/ppt/slides/slide6.xml" Id="Rffd363eb6b5d43dd" /><Relationship Type="http://schemas.openxmlformats.org/officeDocument/2006/relationships/slide" Target="/ppt/slides/slide7.xml" Id="R115547ccd59348b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7009d85d7846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a83df02f0e4535" /><Relationship Type="http://schemas.openxmlformats.org/officeDocument/2006/relationships/theme" Target="/ppt/slideMasters/theme/theme1.xml" Id="R039dc10d9685411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0a83df02f0e453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bc164fa8004fb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70f841fc8b4ee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5ea44daf24404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6aa0515af645a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4fd10b7fbd44c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a056ef92fb469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77bc28b05943d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LIMA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LIMA REGNSKAP AS ble etablert [år] og holder til i Ålgård.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7 443 059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1 138 320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907 886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849 949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3 507 099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LIMA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LARTON HOLDING AS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 LYSE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LIMA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Bruraberget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4331 Ålgård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918 953 515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LIMA REGNSKAP AS</a:t>
            </a:r>
          </a:p>
        </p:txBody>
      </p:sp>
    </p:spTree>
  </p:cSld>
  <p:clrMapOvr>
    <a:masterClrMapping xmlns:a="http://schemas.openxmlformats.org/drawingml/2006/main"/>
  </p:clrMapOvr>
</p:sld>
</file>