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3fecbac1a145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cd89c8a564a40"/>
  </p:sldMasterIdLst>
  <p:sldIdLst>
    <p:sldId xmlns:r="http://schemas.openxmlformats.org/officeDocument/2006/relationships" id="256" r:id="R0b37fd5994834d58"/>
    <p:sldId xmlns:r="http://schemas.openxmlformats.org/officeDocument/2006/relationships" id="257" r:id="Rf429bb7e561649a3"/>
    <p:sldId xmlns:r="http://schemas.openxmlformats.org/officeDocument/2006/relationships" id="258" r:id="Re6cc21e5e7bf463c"/>
    <p:sldId xmlns:r="http://schemas.openxmlformats.org/officeDocument/2006/relationships" id="259" r:id="R51f4841166c3471a"/>
    <p:sldId xmlns:r="http://schemas.openxmlformats.org/officeDocument/2006/relationships" id="260" r:id="Rab1e62d60423446d"/>
    <p:sldId xmlns:r="http://schemas.openxmlformats.org/officeDocument/2006/relationships" id="261" r:id="R664e18c255ee454b"/>
    <p:sldId xmlns:r="http://schemas.openxmlformats.org/officeDocument/2006/relationships" id="262" r:id="R265fea58e6304b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cd89c8a564a40" /><Relationship Type="http://schemas.openxmlformats.org/officeDocument/2006/relationships/slide" Target="/ppt/slides/slide1.xml" Id="R0b37fd5994834d58" /><Relationship Type="http://schemas.openxmlformats.org/officeDocument/2006/relationships/slide" Target="/ppt/slides/slide2.xml" Id="Rf429bb7e561649a3" /><Relationship Type="http://schemas.openxmlformats.org/officeDocument/2006/relationships/slide" Target="/ppt/slides/slide3.xml" Id="Re6cc21e5e7bf463c" /><Relationship Type="http://schemas.openxmlformats.org/officeDocument/2006/relationships/slide" Target="/ppt/slides/slide4.xml" Id="R51f4841166c3471a" /><Relationship Type="http://schemas.openxmlformats.org/officeDocument/2006/relationships/slide" Target="/ppt/slides/slide5.xml" Id="Rab1e62d60423446d" /><Relationship Type="http://schemas.openxmlformats.org/officeDocument/2006/relationships/slide" Target="/ppt/slides/slide6.xml" Id="R664e18c255ee454b" /><Relationship Type="http://schemas.openxmlformats.org/officeDocument/2006/relationships/slide" Target="/ppt/slides/slide7.xml" Id="R265fea58e6304b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2602fc6a245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a7e0ef862489e" /><Relationship Type="http://schemas.openxmlformats.org/officeDocument/2006/relationships/theme" Target="/ppt/slideMasters/theme/theme1.xml" Id="R006f3767f7c243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aa7e0ef86248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4541e5b3945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b5a7455d744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fe105f83b44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1bbf7f0d6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a8fe43c914c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b5e66ddbc44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73476ed8643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JEALT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7 838 514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7 852 567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WEHUS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Steinar Wehus, Løkkeveien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steinar.wehus@gmail.com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918 994 262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